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ppt/notesSlides/_rels/notesSlide114.xml.rels" ContentType="application/vnd.openxmlformats-package.relationships+xml"/>
  <Override PartName="/ppt/notesSlides/_rels/notesSlide113.xml.rels" ContentType="application/vnd.openxmlformats-package.relationships+xml"/>
  <Override PartName="/ppt/notesSlides/_rels/notesSlide112.xml.rels" ContentType="application/vnd.openxmlformats-package.relationships+xml"/>
  <Override PartName="/ppt/notesSlides/_rels/notesSlide111.xml.rels" ContentType="application/vnd.openxmlformats-package.relationships+xml"/>
  <Override PartName="/ppt/notesSlides/_rels/notesSlide110.xml.rels" ContentType="application/vnd.openxmlformats-package.relationships+xml"/>
  <Override PartName="/ppt/notesSlides/_rels/notesSlide109.xml.rels" ContentType="application/vnd.openxmlformats-package.relationships+xml"/>
  <Override PartName="/ppt/notesSlides/_rels/notesSlide108.xml.rels" ContentType="application/vnd.openxmlformats-package.relationships+xml"/>
  <Override PartName="/ppt/notesSlides/_rels/notesSlide107.xml.rels" ContentType="application/vnd.openxmlformats-package.relationships+xml"/>
  <Override PartName="/ppt/notesSlides/_rels/notesSlide106.xml.rels" ContentType="application/vnd.openxmlformats-package.relationships+xml"/>
  <Override PartName="/ppt/notesSlides/_rels/notesSlide105.xml.rels" ContentType="application/vnd.openxmlformats-package.relationships+xml"/>
  <Override PartName="/ppt/notesSlides/_rels/notesSlide104.xml.rels" ContentType="application/vnd.openxmlformats-package.relationships+xml"/>
  <Override PartName="/ppt/notesSlides/_rels/notesSlide103.xml.rels" ContentType="application/vnd.openxmlformats-package.relationships+xml"/>
  <Override PartName="/ppt/notesSlides/_rels/notesSlide102.xml.rels" ContentType="application/vnd.openxmlformats-package.relationships+xml"/>
  <Override PartName="/ppt/notesSlides/_rels/notesSlide101.xml.rels" ContentType="application/vnd.openxmlformats-package.relationships+xml"/>
  <Override PartName="/ppt/notesSlides/_rels/notesSlide100.xml.rels" ContentType="application/vnd.openxmlformats-package.relationships+xml"/>
  <Override PartName="/ppt/notesSlides/_rels/notesSlide92.xml.rels" ContentType="application/vnd.openxmlformats-package.relationships+xml"/>
  <Override PartName="/ppt/notesSlides/_rels/notesSlide97.xml.rels" ContentType="application/vnd.openxmlformats-package.relationships+xml"/>
  <Override PartName="/ppt/notesSlides/_rels/notesSlide95.xml.rels" ContentType="application/vnd.openxmlformats-package.relationships+xml"/>
  <Override PartName="/ppt/notesSlides/_rels/notesSlide99.xml.rels" ContentType="application/vnd.openxmlformats-package.relationships+xml"/>
  <Override PartName="/ppt/notesSlides/_rels/notesSlide94.xml.rels" ContentType="application/vnd.openxmlformats-package.relationships+xml"/>
  <Override PartName="/ppt/notesSlides/_rels/notesSlide98.xml.rels" ContentType="application/vnd.openxmlformats-package.relationships+xml"/>
  <Override PartName="/ppt/notesSlides/_rels/notesSlide93.xml.rels" ContentType="application/vnd.openxmlformats-package.relationships+xml"/>
  <Override PartName="/ppt/notesSlides/_rels/notesSlide96.xml.rels" ContentType="application/vnd.openxmlformats-package.relationships+xml"/>
  <Override PartName="/ppt/notesSlides/_rels/notesSlide91.xml.rels" ContentType="application/vnd.openxmlformats-package.relationships+xml"/>
  <Override PartName="/ppt/notesSlides/_rels/notesSlide83.xml.rels" ContentType="application/vnd.openxmlformats-package.relationships+xml"/>
  <Override PartName="/ppt/notesSlides/_rels/notesSlide88.xml.rels" ContentType="application/vnd.openxmlformats-package.relationships+xml"/>
  <Override PartName="/ppt/notesSlides/_rels/notesSlide84.xml.rels" ContentType="application/vnd.openxmlformats-package.relationships+xml"/>
  <Override PartName="/ppt/notesSlides/_rels/notesSlide87.xml.rels" ContentType="application/vnd.openxmlformats-package.relationships+xml"/>
  <Override PartName="/ppt/notesSlides/_rels/notesSlide82.xml.rels" ContentType="application/vnd.openxmlformats-package.relationships+xml"/>
  <Override PartName="/ppt/notesSlides/_rels/notesSlide86.xml.rels" ContentType="application/vnd.openxmlformats-package.relationships+xml"/>
  <Override PartName="/ppt/notesSlides/_rels/notesSlide81.xml.rels" ContentType="application/vnd.openxmlformats-package.relationships+xml"/>
  <Override PartName="/ppt/notesSlides/_rels/notesSlide85.xml.rels" ContentType="application/vnd.openxmlformats-package.relationships+xml"/>
  <Override PartName="/ppt/notesSlides/_rels/notesSlide80.xml.rels" ContentType="application/vnd.openxmlformats-package.relationships+xml"/>
  <Override PartName="/ppt/notesSlides/_rels/notesSlide79.xml.rels" ContentType="application/vnd.openxmlformats-package.relationships+xml"/>
  <Override PartName="/ppt/notesSlides/_rels/notesSlide78.xml.rels" ContentType="application/vnd.openxmlformats-package.relationships+xml"/>
  <Override PartName="/ppt/notesSlides/_rels/notesSlide89.xml.rels" ContentType="application/vnd.openxmlformats-package.relationships+xml"/>
  <Override PartName="/ppt/notesSlides/_rels/notesSlide75.xml.rels" ContentType="application/vnd.openxmlformats-package.relationships+xml"/>
  <Override PartName="/ppt/notesSlides/_rels/notesSlide70.xml.rels" ContentType="application/vnd.openxmlformats-package.relationships+xml"/>
  <Override PartName="/ppt/notesSlides/_rels/notesSlide69.xml.rels" ContentType="application/vnd.openxmlformats-package.relationships+xml"/>
  <Override PartName="/ppt/notesSlides/_rels/notesSlide68.xml.rels" ContentType="application/vnd.openxmlformats-package.relationships+xml"/>
  <Override PartName="/ppt/notesSlides/_rels/notesSlide67.xml.rels" ContentType="application/vnd.openxmlformats-package.relationships+xml"/>
  <Override PartName="/ppt/notesSlides/_rels/notesSlide66.xml.rels" ContentType="application/vnd.openxmlformats-package.relationships+xml"/>
  <Override PartName="/ppt/notesSlides/_rels/notesSlide65.xml.rels" ContentType="application/vnd.openxmlformats-package.relationships+xml"/>
  <Override PartName="/ppt/notesSlides/_rels/notesSlide64.xml.rels" ContentType="application/vnd.openxmlformats-package.relationships+xml"/>
  <Override PartName="/ppt/notesSlides/_rels/notesSlide63.xml.rels" ContentType="application/vnd.openxmlformats-package.relationships+xml"/>
  <Override PartName="/ppt/notesSlides/_rels/notesSlide62.xml.rels" ContentType="application/vnd.openxmlformats-package.relationships+xml"/>
  <Override PartName="/ppt/notesSlides/_rels/notesSlide61.xml.rels" ContentType="application/vnd.openxmlformats-package.relationships+xml"/>
  <Override PartName="/ppt/notesSlides/_rels/notesSlide60.xml.rels" ContentType="application/vnd.openxmlformats-package.relationships+xml"/>
  <Override PartName="/ppt/notesSlides/_rels/notesSlide58.xml.rels" ContentType="application/vnd.openxmlformats-package.relationships+xml"/>
  <Override PartName="/ppt/notesSlides/_rels/notesSlide57.xml.rels" ContentType="application/vnd.openxmlformats-package.relationships+xml"/>
  <Override PartName="/ppt/notesSlides/_rels/notesSlide56.xml.rels" ContentType="application/vnd.openxmlformats-package.relationships+xml"/>
  <Override PartName="/ppt/notesSlides/_rels/notesSlide55.xml.rels" ContentType="application/vnd.openxmlformats-package.relationships+xml"/>
  <Override PartName="/ppt/notesSlides/_rels/notesSlide59.xml.rels" ContentType="application/vnd.openxmlformats-package.relationships+xml"/>
  <Override PartName="/ppt/notesSlides/_rels/notesSlide2.xml.rels" ContentType="application/vnd.openxmlformats-package.relationships+xml"/>
  <Override PartName="/ppt/notesSlides/_rels/notesSlide54.xml.rels" ContentType="application/vnd.openxmlformats-package.relationships+xml"/>
  <Override PartName="/ppt/notesSlides/_rels/notesSlide1.xml.rels" ContentType="application/vnd.openxmlformats-package.relationships+xml"/>
  <Override PartName="/ppt/notesSlides/_rels/notesSlide53.xml.rels" ContentType="application/vnd.openxmlformats-package.relationships+xml"/>
  <Override PartName="/ppt/notesSlides/_rels/notesSlide51.xml.rels" ContentType="application/vnd.openxmlformats-package.relationships+xml"/>
  <Override PartName="/ppt/notesSlides/_rels/notesSlide50.xml.rels" ContentType="application/vnd.openxmlformats-package.relationships+xml"/>
  <Override PartName="/ppt/notesSlides/_rels/notesSlide4.xml.rels" ContentType="application/vnd.openxmlformats-package.relationships+xml"/>
  <Override PartName="/ppt/notesSlides/_rels/notesSlide43.xml.rels" ContentType="application/vnd.openxmlformats-package.relationships+xml"/>
  <Override PartName="/ppt/notesSlides/_rels/notesSlide9.xml.rels" ContentType="application/vnd.openxmlformats-package.relationships+xml"/>
  <Override PartName="/ppt/notesSlides/_rels/notesSlide48.xml.rels" ContentType="application/vnd.openxmlformats-package.relationships+xml"/>
  <Override PartName="/ppt/notesSlides/_rels/notesSlide3.xml.rels" ContentType="application/vnd.openxmlformats-package.relationships+xml"/>
  <Override PartName="/ppt/notesSlides/_rels/notesSlide42.xml.rels" ContentType="application/vnd.openxmlformats-package.relationships+xml"/>
  <Override PartName="/ppt/notesSlides/_rels/notesSlide47.xml.rels" ContentType="application/vnd.openxmlformats-package.relationships+xml"/>
  <Override PartName="/ppt/notesSlides/_rels/notesSlide6.xml.rels" ContentType="application/vnd.openxmlformats-package.relationships+xml"/>
  <Override PartName="/ppt/notesSlides/_rels/notesSlide45.xml.rels" ContentType="application/vnd.openxmlformats-package.relationships+xml"/>
  <Override PartName="/ppt/notesSlides/_rels/notesSlide32.xml.rels" ContentType="application/vnd.openxmlformats-package.relationships+xml"/>
  <Override PartName="/ppt/notesSlides/_rels/notesSlide37.xml.rels" ContentType="application/vnd.openxmlformats-package.relationships+xml"/>
  <Override PartName="/ppt/notesSlides/_rels/notesSlide31.xml.rels" ContentType="application/vnd.openxmlformats-package.relationships+xml"/>
  <Override PartName="/ppt/notesSlides/_rels/notesSlide36.xml.rels" ContentType="application/vnd.openxmlformats-package.relationships+xml"/>
  <Override PartName="/ppt/notesSlides/_rels/notesSlide30.xml.rels" ContentType="application/vnd.openxmlformats-package.relationships+xml"/>
  <Override PartName="/ppt/notesSlides/_rels/notesSlide35.xml.rels" ContentType="application/vnd.openxmlformats-package.relationships+xml"/>
  <Override PartName="/ppt/notesSlides/_rels/notesSlide33.xml.rels" ContentType="application/vnd.openxmlformats-package.relationships+xml"/>
  <Override PartName="/ppt/notesSlides/_rels/notesSlide27.xml.rels" ContentType="application/vnd.openxmlformats-package.relationships+xml"/>
  <Override PartName="/ppt/notesSlides/_rels/notesSlide14.xml.rels" ContentType="application/vnd.openxmlformats-package.relationships+xml"/>
  <Override PartName="/ppt/notesSlides/_rels/notesSlide41.xml.rels" ContentType="application/vnd.openxmlformats-package.relationships+xml"/>
  <Override PartName="/ppt/notesSlides/_rels/notesSlide46.xml.rels" ContentType="application/vnd.openxmlformats-package.relationships+xml"/>
  <Override PartName="/ppt/notesSlides/_rels/notesSlide5.xml.rels" ContentType="application/vnd.openxmlformats-package.relationships+xml"/>
  <Override PartName="/ppt/notesSlides/_rels/notesSlide44.xml.rels" ContentType="application/vnd.openxmlformats-package.relationships+xml"/>
  <Override PartName="/ppt/notesSlides/_rels/notesSlide49.xml.rels" ContentType="application/vnd.openxmlformats-package.relationships+xml"/>
  <Override PartName="/ppt/notesSlides/_rels/notesSlide29.xml.rels" ContentType="application/vnd.openxmlformats-package.relationships+xml"/>
  <Override PartName="/ppt/notesSlides/_rels/notesSlide52.xml.rels" ContentType="application/vnd.openxmlformats-package.relationships+xml"/>
  <Override PartName="/ppt/notesSlides/_rels/notesSlide25.xml.rels" ContentType="application/vnd.openxmlformats-package.relationships+xml"/>
  <Override PartName="/ppt/notesSlides/_rels/notesSlide20.xml.rels" ContentType="application/vnd.openxmlformats-package.relationships+xml"/>
  <Override PartName="/ppt/notesSlides/_rels/notesSlide39.xml.rels" ContentType="application/vnd.openxmlformats-package.relationships+xml"/>
  <Override PartName="/ppt/notesSlides/_rels/notesSlide28.xml.rels" ContentType="application/vnd.openxmlformats-package.relationships+xml"/>
  <Override PartName="/ppt/notesSlides/_rels/notesSlide38.xml.rels" ContentType="application/vnd.openxmlformats-package.relationships+xml"/>
  <Override PartName="/ppt/notesSlides/_rels/notesSlide24.xml.rels" ContentType="application/vnd.openxmlformats-package.relationships+xml"/>
  <Override PartName="/ppt/notesSlides/_rels/notesSlide22.xml.rels" ContentType="application/vnd.openxmlformats-package.relationships+xml"/>
  <Override PartName="/ppt/notesSlides/_rels/notesSlide21.xml.rels" ContentType="application/vnd.openxmlformats-package.relationships+xml"/>
  <Override PartName="/ppt/notesSlides/_rels/notesSlide74.xml.rels" ContentType="application/vnd.openxmlformats-package.relationships+xml"/>
  <Override PartName="/ppt/notesSlides/_rels/notesSlide7.xml.rels" ContentType="application/vnd.openxmlformats-package.relationships+xml"/>
  <Override PartName="/ppt/notesSlides/_rels/notesSlide16.xml.rels" ContentType="application/vnd.openxmlformats-package.relationships+xml"/>
  <Override PartName="/ppt/notesSlides/_rels/notesSlide23.xml.rels" ContentType="application/vnd.openxmlformats-package.relationships+xml"/>
  <Override PartName="/ppt/notesSlides/_rels/notesSlide26.xml.rels" ContentType="application/vnd.openxmlformats-package.relationships+xml"/>
  <Override PartName="/ppt/notesSlides/_rels/notesSlide73.xml.rels" ContentType="application/vnd.openxmlformats-package.relationships+xml"/>
  <Override PartName="/ppt/notesSlides/_rels/notesSlide15.xml.rels" ContentType="application/vnd.openxmlformats-package.relationships+xml"/>
  <Override PartName="/ppt/notesSlides/_rels/notesSlide13.xml.rels" ContentType="application/vnd.openxmlformats-package.relationships+xml"/>
  <Override PartName="/ppt/notesSlides/_rels/notesSlide34.xml.rels" ContentType="application/vnd.openxmlformats-package.relationships+xml"/>
  <Override PartName="/ppt/notesSlides/_rels/notesSlide11.xml.rels" ContentType="application/vnd.openxmlformats-package.relationships+xml"/>
  <Override PartName="/ppt/notesSlides/_rels/notesSlide90.xml.rels" ContentType="application/vnd.openxmlformats-package.relationships+xml"/>
  <Override PartName="/ppt/notesSlides/_rels/notesSlide77.xml.rels" ContentType="application/vnd.openxmlformats-package.relationships+xml"/>
  <Override PartName="/ppt/notesSlides/_rels/notesSlide19.xml.rels" ContentType="application/vnd.openxmlformats-package.relationships+xml"/>
  <Override PartName="/ppt/notesSlides/_rels/notesSlide12.xml.rels" ContentType="application/vnd.openxmlformats-package.relationships+xml"/>
  <Override PartName="/ppt/notesSlides/_rels/notesSlide10.xml.rels" ContentType="application/vnd.openxmlformats-package.relationships+xml"/>
  <Override PartName="/ppt/notesSlides/_rels/notesSlide76.xml.rels" ContentType="application/vnd.openxmlformats-package.relationships+xml"/>
  <Override PartName="/ppt/notesSlides/_rels/notesSlide18.xml.rels" ContentType="application/vnd.openxmlformats-package.relationships+xml"/>
  <Override PartName="/ppt/notesSlides/_rels/notesSlide8.xml.rels" ContentType="application/vnd.openxmlformats-package.relationships+xml"/>
  <Override PartName="/ppt/notesSlides/_rels/notesSlide17.xml.rels" ContentType="application/vnd.openxmlformats-package.relationships+xml"/>
  <Override PartName="/ppt/notesSlides/_rels/notesSlide72.xml.rels" ContentType="application/vnd.openxmlformats-package.relationships+xml"/>
  <Override PartName="/ppt/notesSlides/_rels/notesSlide40.xml.rels" ContentType="application/vnd.openxmlformats-package.relationships+xml"/>
  <Override PartName="/ppt/notesSlides/_rels/notesSlide71.xml.rels" ContentType="application/vnd.openxmlformats-package.relationships+xml"/>
  <Override PartName="/ppt/notesSlides/notesSlide114.xml" ContentType="application/vnd.openxmlformats-officedocument.presentationml.notesSlide+xml"/>
  <Override PartName="/ppt/notesSlides/notesSlide113.xml" ContentType="application/vnd.openxmlformats-officedocument.presentationml.notesSlide+xml"/>
  <Override PartName="/ppt/notesSlides/notesSlide112.xml" ContentType="application/vnd.openxmlformats-officedocument.presentationml.notesSlide+xml"/>
  <Override PartName="/ppt/notesSlides/notesSlide111.xml" ContentType="application/vnd.openxmlformats-officedocument.presentationml.notesSlide+xml"/>
  <Override PartName="/ppt/notesSlides/notesSlide110.xml" ContentType="application/vnd.openxmlformats-officedocument.presentationml.notesSlide+xml"/>
  <Override PartName="/ppt/notesSlides/notesSlide103.xml" ContentType="application/vnd.openxmlformats-officedocument.presentationml.notesSlide+xml"/>
  <Override PartName="/ppt/notesSlides/notesSlide102.xml" ContentType="application/vnd.openxmlformats-officedocument.presentationml.notesSlide+xml"/>
  <Override PartName="/ppt/notesSlides/notesSlide101.xml" ContentType="application/vnd.openxmlformats-officedocument.presentationml.notesSlide+xml"/>
  <Override PartName="/ppt/notesSlides/notesSlide100.xml" ContentType="application/vnd.openxmlformats-officedocument.presentationml.notesSlide+xml"/>
  <Override PartName="/ppt/notesSlides/notesSlide99.xml" ContentType="application/vnd.openxmlformats-officedocument.presentationml.notesSlide+xml"/>
  <Override PartName="/ppt/notesSlides/notesSlide98.xml" ContentType="application/vnd.openxmlformats-officedocument.presentationml.notesSlide+xml"/>
  <Override PartName="/ppt/notesSlides/notesSlide89.xml" ContentType="application/vnd.openxmlformats-officedocument.presentationml.notesSlide+xml"/>
  <Override PartName="/ppt/notesSlides/notesSlide88.xml" ContentType="application/vnd.openxmlformats-officedocument.presentationml.notesSlide+xml"/>
  <Override PartName="/ppt/notesSlides/notesSlide87.xml" ContentType="application/vnd.openxmlformats-officedocument.presentationml.notesSlide+xml"/>
  <Override PartName="/ppt/notesSlides/notesSlide86.xml" ContentType="application/vnd.openxmlformats-officedocument.presentationml.notesSlide+xml"/>
  <Override PartName="/ppt/notesSlides/notesSlide79.xml" ContentType="application/vnd.openxmlformats-officedocument.presentationml.notesSlide+xml"/>
  <Override PartName="/ppt/notesSlides/notesSlide78.xml" ContentType="application/vnd.openxmlformats-officedocument.presentationml.notesSlide+xml"/>
  <Override PartName="/ppt/notesSlides/notesSlide77.xml" ContentType="application/vnd.openxmlformats-officedocument.presentationml.notesSlide+xml"/>
  <Override PartName="/ppt/notesSlides/notesSlide76.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95.xml" ContentType="application/vnd.openxmlformats-officedocument.presentationml.notesSlide+xml"/>
  <Override PartName="/ppt/notesSlides/notesSlide59.xml" ContentType="application/vnd.openxmlformats-officedocument.presentationml.notesSlide+xml"/>
  <Override PartName="/ppt/notesSlides/notesSlide94.xml" ContentType="application/vnd.openxmlformats-officedocument.presentationml.notesSlide+xml"/>
  <Override PartName="/ppt/notesSlides/notesSlide58.xml" ContentType="application/vnd.openxmlformats-officedocument.presentationml.notesSlide+xml"/>
  <Override PartName="/ppt/notesSlides/notesSlide93.xml" ContentType="application/vnd.openxmlformats-officedocument.presentationml.notesSlide+xml"/>
  <Override PartName="/ppt/notesSlides/notesSlide57.xml" ContentType="application/vnd.openxmlformats-officedocument.presentationml.notesSlide+xml"/>
  <Override PartName="/ppt/notesSlides/notesSlide92.xml" ContentType="application/vnd.openxmlformats-officedocument.presentationml.notesSlide+xml"/>
  <Override PartName="/ppt/notesSlides/notesSlide56.xml" ContentType="application/vnd.openxmlformats-officedocument.presentationml.notesSlide+xml"/>
  <Override PartName="/ppt/notesSlides/notesSlide91.xml" ContentType="application/vnd.openxmlformats-officedocument.presentationml.notesSlide+xml"/>
  <Override PartName="/ppt/notesSlides/notesSlide109.xml" ContentType="application/vnd.openxmlformats-officedocument.presentationml.notesSlide+xml"/>
  <Override PartName="/ppt/notesSlides/notesSlide55.xml" ContentType="application/vnd.openxmlformats-officedocument.presentationml.notesSlide+xml"/>
  <Override PartName="/ppt/notesSlides/notesSlide90.xml" ContentType="application/vnd.openxmlformats-officedocument.presentationml.notesSlide+xml"/>
  <Override PartName="/ppt/notesSlides/notesSlide108.xml" ContentType="application/vnd.openxmlformats-officedocument.presentationml.notesSlide+xml"/>
  <Override PartName="/ppt/notesSlides/notesSlide54.xml" ContentType="application/vnd.openxmlformats-officedocument.presentationml.notesSlide+xml"/>
  <Override PartName="/ppt/notesSlides/notesSlide107.xml" ContentType="application/vnd.openxmlformats-officedocument.presentationml.notesSlide+xml"/>
  <Override PartName="/ppt/notesSlides/notesSlide53.xml" ContentType="application/vnd.openxmlformats-officedocument.presentationml.notesSlide+xml"/>
  <Override PartName="/ppt/notesSlides/notesSlide106.xml" ContentType="application/vnd.openxmlformats-officedocument.presentationml.notesSlide+xml"/>
  <Override PartName="/ppt/notesSlides/notesSlide52.xml" ContentType="application/vnd.openxmlformats-officedocument.presentationml.notesSlide+xml"/>
  <Override PartName="/ppt/notesSlides/notesSlide105.xml" ContentType="application/vnd.openxmlformats-officedocument.presentationml.notesSlide+xml"/>
  <Override PartName="/ppt/notesSlides/notesSlide51.xml" ContentType="application/vnd.openxmlformats-officedocument.presentationml.notesSlide+xml"/>
  <Override PartName="/ppt/notesSlides/notesSlide104.xml" ContentType="application/vnd.openxmlformats-officedocument.presentationml.notesSlide+xml"/>
  <Override PartName="/ppt/notesSlides/notesSlide50.xml" ContentType="application/vnd.openxmlformats-officedocument.presentationml.notesSlide+xml"/>
  <Override PartName="/ppt/notesSlides/notesSlide85.xml" ContentType="application/vnd.openxmlformats-officedocument.presentationml.notesSlide+xml"/>
  <Override PartName="/ppt/notesSlides/notesSlide49.xml" ContentType="application/vnd.openxmlformats-officedocument.presentationml.notesSlide+xml"/>
  <Override PartName="/ppt/notesSlides/notesSlide84.xml" ContentType="application/vnd.openxmlformats-officedocument.presentationml.notesSlide+xml"/>
  <Override PartName="/ppt/notesSlides/notesSlide48.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75.xml" ContentType="application/vnd.openxmlformats-officedocument.presentationml.notesSlide+xml"/>
  <Override PartName="/ppt/notesSlides/notesSlide39.xml" ContentType="application/vnd.openxmlformats-officedocument.presentationml.notesSlide+xml"/>
  <Override PartName="/ppt/notesSlides/notesSlide74.xml" ContentType="application/vnd.openxmlformats-officedocument.presentationml.notesSlide+xml"/>
  <Override PartName="/ppt/notesSlides/notesSlide38.xml" ContentType="application/vnd.openxmlformats-officedocument.presentationml.notesSlide+xml"/>
  <Override PartName="/ppt/notesSlides/notesSlide73.xml" ContentType="application/vnd.openxmlformats-officedocument.presentationml.notesSlide+xml"/>
  <Override PartName="/ppt/notesSlides/notesSlide37.xml" ContentType="application/vnd.openxmlformats-officedocument.presentationml.notesSlide+xml"/>
  <Override PartName="/ppt/notesSlides/notesSlide72.xml" ContentType="application/vnd.openxmlformats-officedocument.presentationml.notesSlide+xml"/>
  <Override PartName="/ppt/notesSlides/notesSlide36.xml" ContentType="application/vnd.openxmlformats-officedocument.presentationml.notesSlide+xml"/>
  <Override PartName="/ppt/notesSlides/notesSlide71.xml" ContentType="application/vnd.openxmlformats-officedocument.presentationml.notesSlide+xml"/>
  <Override PartName="/ppt/notesSlides/notesSlide35.xml" ContentType="application/vnd.openxmlformats-officedocument.presentationml.notesSlide+xml"/>
  <Override PartName="/ppt/notesSlides/notesSlide70.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65.xml" ContentType="application/vnd.openxmlformats-officedocument.presentationml.notesSlide+xml"/>
  <Override PartName="/ppt/notesSlides/notesSlide29.xml" ContentType="application/vnd.openxmlformats-officedocument.presentationml.notesSlide+xml"/>
  <Override PartName="/ppt/notesSlides/notesSlide64.xml" ContentType="application/vnd.openxmlformats-officedocument.presentationml.notesSlide+xml"/>
  <Override PartName="/ppt/notesSlides/notesSlide28.xml" ContentType="application/vnd.openxmlformats-officedocument.presentationml.notesSlide+xml"/>
  <Override PartName="/ppt/notesSlides/notesSlide63.xml" ContentType="application/vnd.openxmlformats-officedocument.presentationml.notesSlide+xml"/>
  <Override PartName="/ppt/notesSlides/notesSlide27.xml" ContentType="application/vnd.openxmlformats-officedocument.presentationml.notesSlide+xml"/>
  <Override PartName="/ppt/notesSlides/notesSlide62.xml" ContentType="application/vnd.openxmlformats-officedocument.presentationml.notesSlide+xml"/>
  <Override PartName="/ppt/notesSlides/notesSlide26.xml" ContentType="application/vnd.openxmlformats-officedocument.presentationml.notesSlide+xml"/>
  <Override PartName="/ppt/notesSlides/notesSlide61.xml" ContentType="application/vnd.openxmlformats-officedocument.presentationml.notesSlide+xml"/>
  <Override PartName="/ppt/notesSlides/notesSlide25.xml" ContentType="application/vnd.openxmlformats-officedocument.presentationml.notesSlide+xml"/>
  <Override PartName="/ppt/notesSlides/notesSlide60.xml" ContentType="application/vnd.openxmlformats-officedocument.presentationml.notesSlide+xml"/>
  <Override PartName="/ppt/notesSlides/notesSlide24.xml" ContentType="application/vnd.openxmlformats-officedocument.presentationml.notesSlide+xml"/>
  <Override PartName="/ppt/notesSlides/notesSlide6.xml" ContentType="application/vnd.openxmlformats-officedocument.presentationml.notesSlide+xml"/>
  <Override PartName="/ppt/notesSlides/notesSlide19.xml" ContentType="application/vnd.openxmlformats-officedocument.presentationml.notesSlide+xml"/>
  <Override PartName="/ppt/notesSlides/notesSlide5.xml" ContentType="application/vnd.openxmlformats-officedocument.presentationml.notesSlide+xml"/>
  <Override PartName="/ppt/notesSlides/notesSlide18.xml" ContentType="application/vnd.openxmlformats-officedocument.presentationml.notesSlide+xml"/>
  <Override PartName="/ppt/notesSlides/notesSlide4.xml" ContentType="application/vnd.openxmlformats-officedocument.presentationml.notesSlide+xml"/>
  <Override PartName="/ppt/notesSlides/notesSlide17.xml" ContentType="application/vnd.openxmlformats-officedocument.presentationml.notesSlide+xml"/>
  <Override PartName="/ppt/notesSlides/notesSlide3.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31.xml" ContentType="application/vnd.openxmlformats-officedocument.presentationml.notesSlide+xml"/>
  <Override PartName="/ppt/notesSlides/notesSlide8.xml" ContentType="application/vnd.openxmlformats-officedocument.presentationml.notesSlide+xml"/>
  <Override PartName="/ppt/notesSlides/notesSlide23.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83.xml" ContentType="application/vnd.openxmlformats-officedocument.presentationml.notesSlide+xml"/>
  <Override PartName="/ppt/notesSlides/notesSlide47.xml" ContentType="application/vnd.openxmlformats-officedocument.presentationml.notesSlide+xml"/>
  <Override PartName="/ppt/notesSlides/notesSlide10.xml" ContentType="application/vnd.openxmlformats-officedocument.presentationml.notesSlide+xml"/>
  <Override PartName="/ppt/notesSlides/notesSlide82.xml" ContentType="application/vnd.openxmlformats-officedocument.presentationml.notesSlide+xml"/>
  <Override PartName="/ppt/notesSlides/notesSlide46.xml" ContentType="application/vnd.openxmlformats-officedocument.presentationml.notesSlide+xml"/>
  <Override PartName="/ppt/notesSlides/notesSlide81.xml" ContentType="application/vnd.openxmlformats-officedocument.presentationml.notesSlide+xml"/>
  <Override PartName="/ppt/notesSlides/notesSlide45.xml" ContentType="application/vnd.openxmlformats-officedocument.presentationml.notesSlide+xml"/>
  <Override PartName="/ppt/notesSlides/notesSlide97.xml" ContentType="application/vnd.openxmlformats-officedocument.presentationml.notesSlide+xml"/>
  <Override PartName="/ppt/notesSlides/notesSlide80.xml" ContentType="application/vnd.openxmlformats-officedocument.presentationml.notesSlide+xml"/>
  <Override PartName="/ppt/notesSlides/notesSlide44.xml" ContentType="application/vnd.openxmlformats-officedocument.presentationml.notesSlide+xml"/>
  <Override PartName="/ppt/notesSlides/notesSlide96.xml" ContentType="application/vnd.openxmlformats-officedocument.presentationml.notesSlide+xml"/>
  <Override PartName="/ppt/slides/slide115.xml" ContentType="application/vnd.openxmlformats-officedocument.presentationml.slide+xml"/>
  <Override PartName="/ppt/slides/slide114.xml" ContentType="application/vnd.openxmlformats-officedocument.presentationml.slide+xml"/>
  <Override PartName="/ppt/slides/slide113.xml" ContentType="application/vnd.openxmlformats-officedocument.presentationml.slide+xml"/>
  <Override PartName="/ppt/slides/slide112.xml" ContentType="application/vnd.openxmlformats-officedocument.presentationml.slide+xml"/>
  <Override PartName="/ppt/slides/slide111.xml" ContentType="application/vnd.openxmlformats-officedocument.presentationml.slide+xml"/>
  <Override PartName="/ppt/slides/slide110.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99.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_rels/slide115.xml.rels" ContentType="application/vnd.openxmlformats-package.relationships+xml"/>
  <Override PartName="/ppt/slides/_rels/slide114.xml.rels" ContentType="application/vnd.openxmlformats-package.relationships+xml"/>
  <Override PartName="/ppt/slides/_rels/slide113.xml.rels" ContentType="application/vnd.openxmlformats-package.relationships+xml"/>
  <Override PartName="/ppt/slides/_rels/slide112.xml.rels" ContentType="application/vnd.openxmlformats-package.relationships+xml"/>
  <Override PartName="/ppt/slides/_rels/slide111.xml.rels" ContentType="application/vnd.openxmlformats-package.relationships+xml"/>
  <Override PartName="/ppt/slides/_rels/slide109.xml.rels" ContentType="application/vnd.openxmlformats-package.relationships+xml"/>
  <Override PartName="/ppt/slides/_rels/slide108.xml.rels" ContentType="application/vnd.openxmlformats-package.relationships+xml"/>
  <Override PartName="/ppt/slides/_rels/slide107.xml.rels" ContentType="application/vnd.openxmlformats-package.relationships+xml"/>
  <Override PartName="/ppt/slides/_rels/slide106.xml.rels" ContentType="application/vnd.openxmlformats-package.relationships+xml"/>
  <Override PartName="/ppt/slides/_rels/slide105.xml.rels" ContentType="application/vnd.openxmlformats-package.relationships+xml"/>
  <Override PartName="/ppt/slides/_rels/slide104.xml.rels" ContentType="application/vnd.openxmlformats-package.relationships+xml"/>
  <Override PartName="/ppt/slides/_rels/slide103.xml.rels" ContentType="application/vnd.openxmlformats-package.relationships+xml"/>
  <Override PartName="/ppt/slides/_rels/slide102.xml.rels" ContentType="application/vnd.openxmlformats-package.relationships+xml"/>
  <Override PartName="/ppt/slides/_rels/slide101.xml.rels" ContentType="application/vnd.openxmlformats-package.relationships+xml"/>
  <Override PartName="/ppt/slides/_rels/slide99.xml.rels" ContentType="application/vnd.openxmlformats-package.relationships+xml"/>
  <Override PartName="/ppt/slides/_rels/slide98.xml.rels" ContentType="application/vnd.openxmlformats-package.relationships+xml"/>
  <Override PartName="/ppt/slides/_rels/slide89.xml.rels" ContentType="application/vnd.openxmlformats-package.relationships+xml"/>
  <Override PartName="/ppt/slides/_rels/slide88.xml.rels" ContentType="application/vnd.openxmlformats-package.relationships+xml"/>
  <Override PartName="/ppt/slides/_rels/slide87.xml.rels" ContentType="application/vnd.openxmlformats-package.relationships+xml"/>
  <Override PartName="/ppt/slides/_rels/slide73.xml.rels" ContentType="application/vnd.openxmlformats-package.relationships+xml"/>
  <Override PartName="/ppt/slides/_rels/slide78.xml.rels" ContentType="application/vnd.openxmlformats-package.relationships+xml"/>
  <Override PartName="/ppt/slides/_rels/slide76.xml.rels" ContentType="application/vnd.openxmlformats-package.relationships+xml"/>
  <Override PartName="/ppt/slides/_rels/slide75.xml.rels" ContentType="application/vnd.openxmlformats-package.relationships+xml"/>
  <Override PartName="/ppt/slides/_rels/slide79.xml.rels" ContentType="application/vnd.openxmlformats-package.relationships+xml"/>
  <Override PartName="/ppt/slides/_rels/slide74.xml.rels" ContentType="application/vnd.openxmlformats-package.relationships+xml"/>
  <Override PartName="/ppt/slides/_rels/slide77.xml.rels" ContentType="application/vnd.openxmlformats-package.relationships+xml"/>
  <Override PartName="/ppt/slides/_rels/slide72.xml.rels" ContentType="application/vnd.openxmlformats-package.relationships+xml"/>
  <Override PartName="/ppt/slides/_rels/slide71.xml.rels" ContentType="application/vnd.openxmlformats-package.relationships+xml"/>
  <Override PartName="/ppt/slides/_rels/slide62.xml.rels" ContentType="application/vnd.openxmlformats-package.relationships+xml"/>
  <Override PartName="/ppt/slides/_rels/slide67.xml.rels" ContentType="application/vnd.openxmlformats-package.relationships+xml"/>
  <Override PartName="/ppt/slides/_rels/slide61.xml.rels" ContentType="application/vnd.openxmlformats-package.relationships+xml"/>
  <Override PartName="/ppt/slides/_rels/slide66.xml.rels" ContentType="application/vnd.openxmlformats-package.relationships+xml"/>
  <Override PartName="/ppt/slides/_rels/slide60.xml.rels" ContentType="application/vnd.openxmlformats-package.relationships+xml"/>
  <Override PartName="/ppt/slides/_rels/slide65.xml.rels" ContentType="application/vnd.openxmlformats-package.relationships+xml"/>
  <Override PartName="/ppt/slides/_rels/slide96.xml.rels" ContentType="application/vnd.openxmlformats-package.relationships+xml"/>
  <Override PartName="/ppt/slides/_rels/slide69.xml.rels" ContentType="application/vnd.openxmlformats-package.relationships+xml"/>
  <Override PartName="/ppt/slides/_rels/slide64.xml.rels" ContentType="application/vnd.openxmlformats-package.relationships+xml"/>
  <Override PartName="/ppt/slides/_rels/slide68.xml.rels" ContentType="application/vnd.openxmlformats-package.relationships+xml"/>
  <Override PartName="/ppt/slides/_rels/slide63.xml.rels" ContentType="application/vnd.openxmlformats-package.relationships+xml"/>
  <Override PartName="/ppt/slides/_rels/slide110.xml.rels" ContentType="application/vnd.openxmlformats-package.relationships+xml"/>
  <Override PartName="/ppt/slides/_rels/slide59.xml.rels" ContentType="application/vnd.openxmlformats-package.relationships+xml"/>
  <Override PartName="/ppt/slides/_rels/slide57.xml.rels" ContentType="application/vnd.openxmlformats-package.relationships+xml"/>
  <Override PartName="/ppt/slides/_rels/slide51.xml.rels" ContentType="application/vnd.openxmlformats-package.relationships+xml"/>
  <Override PartName="/ppt/slides/_rels/slide56.xml.rels" ContentType="application/vnd.openxmlformats-package.relationships+xml"/>
  <Override PartName="/ppt/slides/_rels/slide50.xml.rels" ContentType="application/vnd.openxmlformats-package.relationships+xml"/>
  <Override PartName="/ppt/slides/_rels/slide55.xml.rels" ContentType="application/vnd.openxmlformats-package.relationships+xml"/>
  <Override PartName="/ppt/slides/_rels/slide54.xml.rels" ContentType="application/vnd.openxmlformats-package.relationships+xml"/>
  <Override PartName="/ppt/slides/_rels/slide53.xml.rels" ContentType="application/vnd.openxmlformats-package.relationships+xml"/>
  <Override PartName="/ppt/slides/_rels/slide52.xml.rels" ContentType="application/vnd.openxmlformats-package.relationships+xml"/>
  <Override PartName="/ppt/slides/_rels/slide100.xml.rels" ContentType="application/vnd.openxmlformats-package.relationships+xml"/>
  <Override PartName="/ppt/slides/_rels/slide9.xml.rels" ContentType="application/vnd.openxmlformats-package.relationships+xml"/>
  <Override PartName="/ppt/slides/_rels/slide49.xml.rels" ContentType="application/vnd.openxmlformats-package.relationships+xml"/>
  <Override PartName="/ppt/slides/_rels/slide3.xml.rels" ContentType="application/vnd.openxmlformats-package.relationships+xml"/>
  <Override PartName="/ppt/slides/_rels/slide8.xml.rels" ContentType="application/vnd.openxmlformats-package.relationships+xml"/>
  <Override PartName="/ppt/slides/_rels/slide48.xml.rels" ContentType="application/vnd.openxmlformats-package.relationships+xml"/>
  <Override PartName="/ppt/slides/_rels/slide7.xml.rels" ContentType="application/vnd.openxmlformats-package.relationships+xml"/>
  <Override PartName="/ppt/slides/_rels/slide2.xml.rels" ContentType="application/vnd.openxmlformats-package.relationships+xml"/>
  <Override PartName="/ppt/slides/_rels/slide47.xml.rels" ContentType="application/vnd.openxmlformats-package.relationships+xml"/>
  <Override PartName="/ppt/slides/_rels/slide6.xml.rels" ContentType="application/vnd.openxmlformats-package.relationships+xml"/>
  <Override PartName="/ppt/slides/_rels/slide1.xml.rels" ContentType="application/vnd.openxmlformats-package.relationships+xml"/>
  <Override PartName="/ppt/slides/_rels/slide46.xml.rels" ContentType="application/vnd.openxmlformats-package.relationships+xml"/>
  <Override PartName="/ppt/slides/_rels/slide43.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38.xml.rels" ContentType="application/vnd.openxmlformats-package.relationships+xml"/>
  <Override PartName="/ppt/slides/_rels/slide95.xml.rels" ContentType="application/vnd.openxmlformats-package.relationships+xml"/>
  <Override PartName="/ppt/slides/_rels/slide37.xml.rels" ContentType="application/vnd.openxmlformats-package.relationships+xml"/>
  <Override PartName="/ppt/slides/_rels/slide94.xml.rels" ContentType="application/vnd.openxmlformats-package.relationships+xml"/>
  <Override PartName="/ppt/slides/_rels/slide36.xml.rels" ContentType="application/vnd.openxmlformats-package.relationships+xml"/>
  <Override PartName="/ppt/slides/_rels/slide93.xml.rels" ContentType="application/vnd.openxmlformats-package.relationships+xml"/>
  <Override PartName="/ppt/slides/_rels/slide35.xml.rels" ContentType="application/vnd.openxmlformats-package.relationships+xml"/>
  <Override PartName="/ppt/slides/_rels/slide58.xml.rels" ContentType="application/vnd.openxmlformats-package.relationships+xml"/>
  <Override PartName="/ppt/slides/_rels/slide45.xml.rels" ContentType="application/vnd.openxmlformats-package.relationships+xml"/>
  <Override PartName="/ppt/slides/_rels/slide92.xml.rels" ContentType="application/vnd.openxmlformats-package.relationships+xml"/>
  <Override PartName="/ppt/slides/_rels/slide34.xml.rels" ContentType="application/vnd.openxmlformats-package.relationships+xml"/>
  <Override PartName="/ppt/slides/_rels/slide44.xml.rels" ContentType="application/vnd.openxmlformats-package.relationships+xml"/>
  <Override PartName="/ppt/slides/_rels/slide91.xml.rels" ContentType="application/vnd.openxmlformats-package.relationships+xml"/>
  <Override PartName="/ppt/slides/_rels/slide33.xml.rels" ContentType="application/vnd.openxmlformats-package.relationships+xml"/>
  <Override PartName="/ppt/slides/_rels/slide30.xml.rels" ContentType="application/vnd.openxmlformats-package.relationships+xml"/>
  <Override PartName="/ppt/slides/_rels/slide26.xml.rels" ContentType="application/vnd.openxmlformats-package.relationships+xml"/>
  <Override PartName="/ppt/slides/_rels/slide5.xml.rels" ContentType="application/vnd.openxmlformats-package.relationships+xml"/>
  <Override PartName="/ppt/slides/_rels/slide32.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1.xml.rels" ContentType="application/vnd.openxmlformats-package.relationships+xml"/>
  <Override PartName="/ppt/slides/_rels/slide20.xml.rels" ContentType="application/vnd.openxmlformats-package.relationships+xml"/>
  <Override PartName="/ppt/slides/_rels/slide11.xml.rels" ContentType="application/vnd.openxmlformats-package.relationships+xml"/>
  <Override PartName="/ppt/slides/_rels/slide16.xml.rels" ContentType="application/vnd.openxmlformats-package.relationships+xml"/>
  <Override PartName="/ppt/slides/_rels/slide97.xml.rels" ContentType="application/vnd.openxmlformats-package.relationships+xml"/>
  <Override PartName="/ppt/slides/_rels/slide81.xml.rels" ContentType="application/vnd.openxmlformats-package.relationships+xml"/>
  <Override PartName="/ppt/slides/_rels/slide28.xml.rels" ContentType="application/vnd.openxmlformats-package.relationships+xml"/>
  <Override PartName="/ppt/slides/_rels/slide23.xml.rels" ContentType="application/vnd.openxmlformats-package.relationships+xml"/>
  <Override PartName="/ppt/slides/_rels/slide10.xml.rels" ContentType="application/vnd.openxmlformats-package.relationships+xml"/>
  <Override PartName="/ppt/slides/_rels/slide15.xml.rels" ContentType="application/vnd.openxmlformats-package.relationships+xml"/>
  <Override PartName="/ppt/slides/_rels/slide80.xml.rels" ContentType="application/vnd.openxmlformats-package.relationships+xml"/>
  <Override PartName="/ppt/slides/_rels/slide27.xml.rels" ContentType="application/vnd.openxmlformats-package.relationships+xml"/>
  <Override PartName="/ppt/slides/_rels/slide22.xml.rels" ContentType="application/vnd.openxmlformats-package.relationships+xml"/>
  <Override PartName="/ppt/slides/_rels/slide14.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90.xml.rels" ContentType="application/vnd.openxmlformats-package.relationships+xml"/>
  <Override PartName="/ppt/slides/_rels/slide19.xml.rels" ContentType="application/vnd.openxmlformats-package.relationships+xml"/>
  <Override PartName="/ppt/slides/_rels/slide83.xml.rels" ContentType="application/vnd.openxmlformats-package.relationships+xml"/>
  <Override PartName="/ppt/slides/_rels/slide70.xml.rels" ContentType="application/vnd.openxmlformats-package.relationships+xml"/>
  <Override PartName="/ppt/slides/_rels/slide12.xml.rels" ContentType="application/vnd.openxmlformats-package.relationships+xml"/>
  <Override PartName="/ppt/slides/_rels/slide17.xml.rels" ContentType="application/vnd.openxmlformats-package.relationships+xml"/>
  <Override PartName="/ppt/slides/_rels/slide24.xml.rels" ContentType="application/vnd.openxmlformats-package.relationships+xml"/>
  <Override PartName="/ppt/slides/_rels/slide29.xml.rels" ContentType="application/vnd.openxmlformats-package.relationships+xml"/>
  <Override PartName="/ppt/slides/_rels/slide82.xml.rels" ContentType="application/vnd.openxmlformats-package.relationships+xml"/>
  <Override PartName="/ppt/slides/_rels/slide86.xml.rels" ContentType="application/vnd.openxmlformats-package.relationships+xml"/>
  <Override PartName="/ppt/slides/_rels/slide85.xml.rels" ContentType="application/vnd.openxmlformats-package.relationships+xml"/>
  <Override PartName="/ppt/slides/_rels/slide84.xml.rels" ContentType="application/vnd.openxmlformats-package.relationships+xml"/>
  <Override PartName="/ppt/slides/_rels/slide25.xml.rels" ContentType="application/vnd.openxmlformats-package.relationships+xml"/>
  <Override PartName="/ppt/slides/slide8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109.xml" ContentType="application/vnd.openxmlformats-officedocument.presentationml.slide+xml"/>
  <Override PartName="/ppt/slides/slide63.xml" ContentType="application/vnd.openxmlformats-officedocument.presentationml.slide+xml"/>
  <Override PartName="/ppt/slides/slide108.xml" ContentType="application/vnd.openxmlformats-officedocument.presentationml.slide+xml"/>
  <Override PartName="/ppt/slides/slide62.xml" ContentType="application/vnd.openxmlformats-officedocument.presentationml.slide+xml"/>
  <Override PartName="/ppt/slides/slide107.xml" ContentType="application/vnd.openxmlformats-officedocument.presentationml.slide+xml"/>
  <Override PartName="/ppt/slides/slide61.xml" ContentType="application/vnd.openxmlformats-officedocument.presentationml.slide+xml"/>
  <Override PartName="/ppt/slides/slide106.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89.xml" ContentType="application/vnd.openxmlformats-officedocument.presentationml.slide+xml"/>
  <Override PartName="/ppt/slides/slide30.xml" ContentType="application/vnd.openxmlformats-officedocument.presentationml.slide+xml"/>
  <Override PartName="/ppt/slides/slide93.xml" ContentType="application/vnd.openxmlformats-officedocument.presentationml.slide+xml"/>
  <Override PartName="/ppt/slides/slide18.xml" ContentType="application/vnd.openxmlformats-officedocument.presentationml.slide+xml"/>
  <Override PartName="/ppt/slides/slide92.xml" ContentType="application/vnd.openxmlformats-officedocument.presentationml.slide+xml"/>
  <Override PartName="/ppt/slides/slide17.xml" ContentType="application/vnd.openxmlformats-officedocument.presentationml.slide+xml"/>
  <Override PartName="/ppt/slides/slide91.xml" ContentType="application/vnd.openxmlformats-officedocument.presentationml.slide+xml"/>
  <Override PartName="/ppt/slides/slide16.xml" ContentType="application/vnd.openxmlformats-officedocument.presentationml.slide+xml"/>
  <Override PartName="/ppt/slides/slide9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1.xml" ContentType="application/vnd.openxmlformats-officedocument.presentationml.slide+xml"/>
  <Override PartName="/ppt/slides/slide57.xml" ContentType="application/vnd.openxmlformats-officedocument.presentationml.slide+xml"/>
  <Override PartName="/ppt/slides/slide103.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69.xml" ContentType="application/vnd.openxmlformats-officedocument.presentationml.slide+xml"/>
  <Override PartName="/ppt/slides/slide10.xml" ContentType="application/vnd.openxmlformats-officedocument.presentationml.slide+xml"/>
  <Override PartName="/ppt/slides/slide56.xml" ContentType="application/vnd.openxmlformats-officedocument.presentationml.slide+xml"/>
  <Override PartName="/ppt/slides/slide102.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55.xml" ContentType="application/vnd.openxmlformats-officedocument.presentationml.slide+xml"/>
  <Override PartName="/ppt/slides/slide101.xml" ContentType="application/vnd.openxmlformats-officedocument.presentationml.slide+xml"/>
  <Override PartName="/ppt/slides/slide7.xml" ContentType="application/vnd.openxmlformats-officedocument.presentationml.slide+xml"/>
  <Override PartName="/ppt/slides/slide79.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54.xml" ContentType="application/vnd.openxmlformats-officedocument.presentationml.slide+xml"/>
  <Override PartName="/ppt/slides/slide100.xml" ContentType="application/vnd.openxmlformats-officedocument.presentationml.slide+xml"/>
  <Override PartName="/ppt/slides/slide6.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slides/slide5.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4.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2.xml" ContentType="application/vnd.openxmlformats-officedocument.presentationml.slide+xml"/>
  <Override PartName="/ppt/slides/slide94.xml" ContentType="application/vnd.openxmlformats-officedocument.presentationml.slide+xml"/>
  <Override PartName="/ppt/slides/slide19.xml" ContentType="application/vnd.openxmlformats-officedocument.presentationml.slide+xml"/>
  <Override PartName="/ppt/slideLayouts/slideLayout216.xml" ContentType="application/vnd.openxmlformats-officedocument.presentationml.slideLayout+xml"/>
  <Override PartName="/ppt/slideLayouts/slideLayout215.xml" ContentType="application/vnd.openxmlformats-officedocument.presentationml.slideLayout+xml"/>
  <Override PartName="/ppt/slideLayouts/slideLayout214.xml" ContentType="application/vnd.openxmlformats-officedocument.presentationml.slideLayout+xml"/>
  <Override PartName="/ppt/slideLayouts/slideLayout213.xml" ContentType="application/vnd.openxmlformats-officedocument.presentationml.slideLayout+xml"/>
  <Override PartName="/ppt/slideLayouts/slideLayout212.xml" ContentType="application/vnd.openxmlformats-officedocument.presentationml.slideLayout+xml"/>
  <Override PartName="/ppt/slideLayouts/slideLayout211.xml" ContentType="application/vnd.openxmlformats-officedocument.presentationml.slideLayout+xml"/>
  <Override PartName="/ppt/slideLayouts/slideLayout210.xml" ContentType="application/vnd.openxmlformats-officedocument.presentationml.slideLayout+xml"/>
  <Override PartName="/ppt/slideLayouts/slideLayout206.xml" ContentType="application/vnd.openxmlformats-officedocument.presentationml.slideLayout+xml"/>
  <Override PartName="/ppt/slideLayouts/slideLayout205.xml" ContentType="application/vnd.openxmlformats-officedocument.presentationml.slideLayout+xml"/>
  <Override PartName="/ppt/slideLayouts/_rels/slideLayout212.xml.rels" ContentType="application/vnd.openxmlformats-package.relationships+xml"/>
  <Override PartName="/ppt/slideLayouts/_rels/slideLayout211.xml.rels" ContentType="application/vnd.openxmlformats-package.relationships+xml"/>
  <Override PartName="/ppt/slideLayouts/_rels/slideLayout210.xml.rels" ContentType="application/vnd.openxmlformats-package.relationships+xml"/>
  <Override PartName="/ppt/slideLayouts/_rels/slideLayout209.xml.rels" ContentType="application/vnd.openxmlformats-package.relationships+xml"/>
  <Override PartName="/ppt/slideLayouts/_rels/slideLayout208.xml.rels" ContentType="application/vnd.openxmlformats-package.relationships+xml"/>
  <Override PartName="/ppt/slideLayouts/_rels/slideLayout207.xml.rels" ContentType="application/vnd.openxmlformats-package.relationships+xml"/>
  <Override PartName="/ppt/slideLayouts/_rels/slideLayout206.xml.rels" ContentType="application/vnd.openxmlformats-package.relationships+xml"/>
  <Override PartName="/ppt/slideLayouts/_rels/slideLayout201.xml.rels" ContentType="application/vnd.openxmlformats-package.relationships+xml"/>
  <Override PartName="/ppt/slideLayouts/_rels/slideLayout200.xml.rels" ContentType="application/vnd.openxmlformats-package.relationships+xml"/>
  <Override PartName="/ppt/slideLayouts/_rels/slideLayout199.xml.rels" ContentType="application/vnd.openxmlformats-package.relationships+xml"/>
  <Override PartName="/ppt/slideLayouts/_rels/slideLayout198.xml.rels" ContentType="application/vnd.openxmlformats-package.relationships+xml"/>
  <Override PartName="/ppt/slideLayouts/_rels/slideLayout193.xml.rels" ContentType="application/vnd.openxmlformats-package.relationships+xml"/>
  <Override PartName="/ppt/slideLayouts/_rels/slideLayout197.xml.rels" ContentType="application/vnd.openxmlformats-package.relationships+xml"/>
  <Override PartName="/ppt/slideLayouts/_rels/slideLayout192.xml.rels" ContentType="application/vnd.openxmlformats-package.relationships+xml"/>
  <Override PartName="/ppt/slideLayouts/_rels/slideLayout196.xml.rels" ContentType="application/vnd.openxmlformats-package.relationships+xml"/>
  <Override PartName="/ppt/slideLayouts/_rels/slideLayout191.xml.rels" ContentType="application/vnd.openxmlformats-package.relationships+xml"/>
  <Override PartName="/ppt/slideLayouts/_rels/slideLayout45.xml.rels" ContentType="application/vnd.openxmlformats-package.relationships+xml"/>
  <Override PartName="/ppt/slideLayouts/_rels/slideLayout189.xml.rels" ContentType="application/vnd.openxmlformats-package.relationships+xml"/>
  <Override PartName="/ppt/slideLayouts/_rels/slideLayout44.xml.rels" ContentType="application/vnd.openxmlformats-package.relationships+xml"/>
  <Override PartName="/ppt/slideLayouts/_rels/slideLayout188.xml.rels" ContentType="application/vnd.openxmlformats-package.relationships+xml"/>
  <Override PartName="/ppt/slideLayouts/_rels/slideLayout187.xml.rels" ContentType="application/vnd.openxmlformats-package.relationships+xml"/>
  <Override PartName="/ppt/slideLayouts/_rels/slideLayout186.xml.rels" ContentType="application/vnd.openxmlformats-package.relationships+xml"/>
  <Override PartName="/ppt/slideLayouts/_rels/slideLayout185.xml.rels" ContentType="application/vnd.openxmlformats-package.relationships+xml"/>
  <Override PartName="/ppt/slideLayouts/_rels/slideLayout180.xml.rels" ContentType="application/vnd.openxmlformats-package.relationships+xml"/>
  <Override PartName="/ppt/slideLayouts/_rels/slideLayout179.xml.rels" ContentType="application/vnd.openxmlformats-package.relationships+xml"/>
  <Override PartName="/ppt/slideLayouts/_rels/slideLayout178.xml.rels" ContentType="application/vnd.openxmlformats-package.relationships+xml"/>
  <Override PartName="/ppt/slideLayouts/_rels/slideLayout177.xml.rels" ContentType="application/vnd.openxmlformats-package.relationships+xml"/>
  <Override PartName="/ppt/slideLayouts/_rels/slideLayout168.xml.rels" ContentType="application/vnd.openxmlformats-package.relationships+xml"/>
  <Override PartName="/ppt/slideLayouts/_rels/slideLayout167.xml.rels" ContentType="application/vnd.openxmlformats-package.relationships+xml"/>
  <Override PartName="/ppt/slideLayouts/_rels/slideLayout166.xml.rels" ContentType="application/vnd.openxmlformats-package.relationships+xml"/>
  <Override PartName="/ppt/slideLayouts/_rels/slideLayout165.xml.rels" ContentType="application/vnd.openxmlformats-package.relationships+xml"/>
  <Override PartName="/ppt/slideLayouts/_rels/slideLayout155.xml.rels" ContentType="application/vnd.openxmlformats-package.relationships+xml"/>
  <Override PartName="/ppt/slideLayouts/_rels/slideLayout159.xml.rels" ContentType="application/vnd.openxmlformats-package.relationships+xml"/>
  <Override PartName="/ppt/slideLayouts/_rels/slideLayout154.xml.rels" ContentType="application/vnd.openxmlformats-package.relationships+xml"/>
  <Override PartName="/ppt/slideLayouts/_rels/slideLayout158.xml.rels" ContentType="application/vnd.openxmlformats-package.relationships+xml"/>
  <Override PartName="/ppt/slideLayouts/_rels/slideLayout153.xml.rels" ContentType="application/vnd.openxmlformats-package.relationships+xml"/>
  <Override PartName="/ppt/slideLayouts/_rels/slideLayout149.xml.rels" ContentType="application/vnd.openxmlformats-package.relationships+xml"/>
  <Override PartName="/ppt/slideLayouts/_rels/slideLayout144.xml.rels" ContentType="application/vnd.openxmlformats-package.relationships+xml"/>
  <Override PartName="/ppt/slideLayouts/_rels/slideLayout148.xml.rels" ContentType="application/vnd.openxmlformats-package.relationships+xml"/>
  <Override PartName="/ppt/slideLayouts/_rels/slideLayout143.xml.rels" ContentType="application/vnd.openxmlformats-package.relationships+xml"/>
  <Override PartName="/ppt/slideLayouts/_rels/slideLayout147.xml.rels" ContentType="application/vnd.openxmlformats-package.relationships+xml"/>
  <Override PartName="/ppt/slideLayouts/_rels/slideLayout95.xml.rels" ContentType="application/vnd.openxmlformats-package.relationships+xml"/>
  <Override PartName="/ppt/slideLayouts/_rels/slideLayout142.xml.rels" ContentType="application/vnd.openxmlformats-package.relationships+xml"/>
  <Override PartName="/ppt/slideLayouts/_rels/slideLayout146.xml.rels" ContentType="application/vnd.openxmlformats-package.relationships+xml"/>
  <Override PartName="/ppt/slideLayouts/_rels/slideLayout94.xml.rels" ContentType="application/vnd.openxmlformats-package.relationships+xml"/>
  <Override PartName="/ppt/slideLayouts/_rels/slideLayout141.xml.rels" ContentType="application/vnd.openxmlformats-package.relationships+xml"/>
  <Override PartName="/ppt/slideLayouts/_rels/slideLayout145.xml.rels" ContentType="application/vnd.openxmlformats-package.relationships+xml"/>
  <Override PartName="/ppt/slideLayouts/_rels/slideLayout93.xml.rels" ContentType="application/vnd.openxmlformats-package.relationships+xml"/>
  <Override PartName="/ppt/slideLayouts/_rels/slideLayout140.xml.rels" ContentType="application/vnd.openxmlformats-package.relationships+xml"/>
  <Override PartName="/ppt/slideLayouts/_rels/slideLayout139.xml.rels" ContentType="application/vnd.openxmlformats-package.relationships+xml"/>
  <Override PartName="/ppt/slideLayouts/_rels/slideLayout5.xml.rels" ContentType="application/vnd.openxmlformats-package.relationships+xml"/>
  <Override PartName="/ppt/slideLayouts/_rels/slideLayout138.xml.rels" ContentType="application/vnd.openxmlformats-package.relationships+xml"/>
  <Override PartName="/ppt/slideLayouts/_rels/slideLayout137.xml.rels" ContentType="application/vnd.openxmlformats-package.relationships+xml"/>
  <Override PartName="/ppt/slideLayouts/_rels/slideLayout136.xml.rels" ContentType="application/vnd.openxmlformats-package.relationships+xml"/>
  <Override PartName="/ppt/slideLayouts/_rels/slideLayout134.xml.rels" ContentType="application/vnd.openxmlformats-package.relationships+xml"/>
  <Override PartName="/ppt/slideLayouts/_rels/slideLayout133.xml.rels" ContentType="application/vnd.openxmlformats-package.relationships+xml"/>
  <Override PartName="/ppt/slideLayouts/_rels/slideLayout132.xml.rels" ContentType="application/vnd.openxmlformats-package.relationships+xml"/>
  <Override PartName="/ppt/slideLayouts/_rels/slideLayout131.xml.rels" ContentType="application/vnd.openxmlformats-package.relationships+xml"/>
  <Override PartName="/ppt/slideLayouts/_rels/slideLayout135.xml.rels" ContentType="application/vnd.openxmlformats-package.relationships+xml"/>
  <Override PartName="/ppt/slideLayouts/_rels/slideLayout130.xml.rels" ContentType="application/vnd.openxmlformats-package.relationships+xml"/>
  <Override PartName="/ppt/slideLayouts/_rels/slideLayout129.xml.rels" ContentType="application/vnd.openxmlformats-package.relationships+xml"/>
  <Override PartName="/ppt/slideLayouts/_rels/slideLayout128.xml.rels" ContentType="application/vnd.openxmlformats-package.relationships+xml"/>
  <Override PartName="/ppt/slideLayouts/_rels/slideLayout127.xml.rels" ContentType="application/vnd.openxmlformats-package.relationships+xml"/>
  <Override PartName="/ppt/slideLayouts/_rels/slideLayout79.xml.rels" ContentType="application/vnd.openxmlformats-package.relationships+xml"/>
  <Override PartName="/ppt/slideLayouts/_rels/slideLayout126.xml.rels" ContentType="application/vnd.openxmlformats-package.relationships+xml"/>
  <Override PartName="/ppt/slideLayouts/_rels/slideLayout78.xml.rels" ContentType="application/vnd.openxmlformats-package.relationships+xml"/>
  <Override PartName="/ppt/slideLayouts/_rels/slideLayout125.xml.rels" ContentType="application/vnd.openxmlformats-package.relationships+xml"/>
  <Override PartName="/ppt/slideLayouts/_rels/slideLayout124.xml.rels" ContentType="application/vnd.openxmlformats-package.relationships+xml"/>
  <Override PartName="/ppt/slideLayouts/_rels/slideLayout123.xml.rels" ContentType="application/vnd.openxmlformats-package.relationships+xml"/>
  <Override PartName="/ppt/slideLayouts/_rels/slideLayout122.xml.rels" ContentType="application/vnd.openxmlformats-package.relationships+xml"/>
  <Override PartName="/ppt/slideLayouts/_rels/slideLayout121.xml.rels" ContentType="application/vnd.openxmlformats-package.relationships+xml"/>
  <Override PartName="/ppt/slideLayouts/_rels/slideLayout120.xml.rels" ContentType="application/vnd.openxmlformats-package.relationships+xml"/>
  <Override PartName="/ppt/slideLayouts/_rels/slideLayout118.xml.rels" ContentType="application/vnd.openxmlformats-package.relationships+xml"/>
  <Override PartName="/ppt/slideLayouts/_rels/slideLayout117.xml.rels" ContentType="application/vnd.openxmlformats-package.relationships+xml"/>
  <Override PartName="/ppt/slideLayouts/_rels/slideLayout69.xml.rels" ContentType="application/vnd.openxmlformats-package.relationships+xml"/>
  <Override PartName="/ppt/slideLayouts/_rels/slideLayout116.xml.rels" ContentType="application/vnd.openxmlformats-package.relationships+xml"/>
  <Override PartName="/ppt/slideLayouts/_rels/slideLayout68.xml.rels" ContentType="application/vnd.openxmlformats-package.relationships+xml"/>
  <Override PartName="/ppt/slideLayouts/_rels/slideLayout115.xml.rels" ContentType="application/vnd.openxmlformats-package.relationships+xml"/>
  <Override PartName="/ppt/slideLayouts/_rels/slideLayout119.xml.rels" ContentType="application/vnd.openxmlformats-package.relationships+xml"/>
  <Override PartName="/ppt/slideLayouts/_rels/slideLayout67.xml.rels" ContentType="application/vnd.openxmlformats-package.relationships+xml"/>
  <Override PartName="/ppt/slideLayouts/_rels/slideLayout114.xml.rels" ContentType="application/vnd.openxmlformats-package.relationships+xml"/>
  <Override PartName="/ppt/slideLayouts/_rels/slideLayout66.xml.rels" ContentType="application/vnd.openxmlformats-package.relationships+xml"/>
  <Override PartName="/ppt/slideLayouts/_rels/slideLayout113.xml.rels" ContentType="application/vnd.openxmlformats-package.relationships+xml"/>
  <Override PartName="/ppt/slideLayouts/_rels/slideLayout65.xml.rels" ContentType="application/vnd.openxmlformats-package.relationships+xml"/>
  <Override PartName="/ppt/slideLayouts/_rels/slideLayout112.xml.rels" ContentType="application/vnd.openxmlformats-package.relationships+xml"/>
  <Override PartName="/ppt/slideLayouts/_rels/slideLayout111.xml.rels" ContentType="application/vnd.openxmlformats-package.relationships+xml"/>
  <Override PartName="/ppt/slideLayouts/_rels/slideLayout110.xml.rels" ContentType="application/vnd.openxmlformats-package.relationships+xml"/>
  <Override PartName="/ppt/slideLayouts/_rels/slideLayout105.xml.rels" ContentType="application/vnd.openxmlformats-package.relationships+xml"/>
  <Override PartName="/ppt/slideLayouts/_rels/slideLayout109.xml.rels" ContentType="application/vnd.openxmlformats-package.relationships+xml"/>
  <Override PartName="/ppt/slideLayouts/_rels/slideLayout57.xml.rels" ContentType="application/vnd.openxmlformats-package.relationships+xml"/>
  <Override PartName="/ppt/slideLayouts/_rels/slideLayout104.xml.rels" ContentType="application/vnd.openxmlformats-package.relationships+xml"/>
  <Override PartName="/ppt/slideLayouts/_rels/slideLayout108.xml.rels" ContentType="application/vnd.openxmlformats-package.relationships+xml"/>
  <Override PartName="/ppt/slideLayouts/_rels/slideLayout56.xml.rels" ContentType="application/vnd.openxmlformats-package.relationships+xml"/>
  <Override PartName="/ppt/slideLayouts/_rels/slideLayout103.xml.rels" ContentType="application/vnd.openxmlformats-package.relationships+xml"/>
  <Override PartName="/ppt/slideLayouts/_rels/slideLayout107.xml.rels" ContentType="application/vnd.openxmlformats-package.relationships+xml"/>
  <Override PartName="/ppt/slideLayouts/_rels/slideLayout55.xml.rels" ContentType="application/vnd.openxmlformats-package.relationships+xml"/>
  <Override PartName="/ppt/slideLayouts/_rels/slideLayout102.xml.rels" ContentType="application/vnd.openxmlformats-package.relationships+xml"/>
  <Override PartName="/ppt/slideLayouts/_rels/slideLayout106.xml.rels" ContentType="application/vnd.openxmlformats-package.relationships+xml"/>
  <Override PartName="/ppt/slideLayouts/_rels/slideLayout54.xml.rels" ContentType="application/vnd.openxmlformats-package.relationships+xml"/>
  <Override PartName="/ppt/slideLayouts/_rels/slideLayout101.xml.rels" ContentType="application/vnd.openxmlformats-package.relationships+xml"/>
  <Override PartName="/ppt/slideLayouts/_rels/slideLayout53.xml.rels" ContentType="application/vnd.openxmlformats-package.relationships+xml"/>
  <Override PartName="/ppt/slideLayouts/_rels/slideLayout100.xml.rels" ContentType="application/vnd.openxmlformats-package.relationships+xml"/>
  <Override PartName="/ppt/slideLayouts/_rels/slideLayout99.xml.rels" ContentType="application/vnd.openxmlformats-package.relationships+xml"/>
  <Override PartName="/ppt/slideLayouts/_rels/slideLayout98.xml.rels" ContentType="application/vnd.openxmlformats-package.relationships+xml"/>
  <Override PartName="/ppt/slideLayouts/_rels/slideLayout97.xml.rels" ContentType="application/vnd.openxmlformats-package.relationships+xml"/>
  <Override PartName="/ppt/slideLayouts/_rels/slideLayout96.xml.rels" ContentType="application/vnd.openxmlformats-package.relationships+xml"/>
  <Override PartName="/ppt/slideLayouts/_rels/slideLayout89.xml.rels" ContentType="application/vnd.openxmlformats-package.relationships+xml"/>
  <Override PartName="/ppt/slideLayouts/_rels/slideLayout88.xml.rels" ContentType="application/vnd.openxmlformats-package.relationships+xml"/>
  <Override PartName="/ppt/slideLayouts/_rels/slideLayout87.xml.rels" ContentType="application/vnd.openxmlformats-package.relationships+xml"/>
  <Override PartName="/ppt/slideLayouts/_rels/slideLayout86.xml.rels" ContentType="application/vnd.openxmlformats-package.relationships+xml"/>
  <Override PartName="/ppt/slideLayouts/_rels/slideLayout85.xml.rels" ContentType="application/vnd.openxmlformats-package.relationships+xml"/>
  <Override PartName="/ppt/slideLayouts/_rels/slideLayout84.xml.rels" ContentType="application/vnd.openxmlformats-package.relationships+xml"/>
  <Override PartName="/ppt/slideLayouts/_rels/slideLayout73.xml.rels" ContentType="application/vnd.openxmlformats-package.relationships+xml"/>
  <Override PartName="/ppt/slideLayouts/_rels/slideLayout76.xml.rels" ContentType="application/vnd.openxmlformats-package.relationships+xml"/>
  <Override PartName="/ppt/slideLayouts/_rels/slideLayout75.xml.rels" ContentType="application/vnd.openxmlformats-package.relationships+xml"/>
  <Override PartName="/ppt/slideLayouts/_rels/slideLayout74.xml.rels" ContentType="application/vnd.openxmlformats-package.relationships+xml"/>
  <Override PartName="/ppt/slideLayouts/_rels/slideLayout77.xml.rels" ContentType="application/vnd.openxmlformats-package.relationships+xml"/>
  <Override PartName="/ppt/slideLayouts/_rels/slideLayout72.xml.rels" ContentType="application/vnd.openxmlformats-package.relationships+xml"/>
  <Override PartName="/ppt/slideLayouts/_rels/slideLayout71.xml.rels" ContentType="application/vnd.openxmlformats-package.relationships+xml"/>
  <Override PartName="/ppt/slideLayouts/_rels/slideLayout63.xml.rels" ContentType="application/vnd.openxmlformats-package.relationships+xml"/>
  <Override PartName="/ppt/slideLayouts/_rels/slideLayout62.xml.rels" ContentType="application/vnd.openxmlformats-package.relationships+xml"/>
  <Override PartName="/ppt/slideLayouts/_rels/slideLayout61.xml.rels" ContentType="application/vnd.openxmlformats-package.relationships+xml"/>
  <Override PartName="/ppt/slideLayouts/_rels/slideLayout60.xml.rels" ContentType="application/vnd.openxmlformats-package.relationships+xml"/>
  <Override PartName="/ppt/slideLayouts/_rels/slideLayout184.xml.rels" ContentType="application/vnd.openxmlformats-package.relationships+xml"/>
  <Override PartName="/ppt/slideLayouts/_rels/slideLayout59.xml.rels" ContentType="application/vnd.openxmlformats-package.relationships+xml"/>
  <Override PartName="/ppt/slideLayouts/_rels/slideLayout70.xml.rels" ContentType="application/vnd.openxmlformats-package.relationships+xml"/>
  <Override PartName="/ppt/slideLayouts/_rels/slideLayout195.xml.rels" ContentType="application/vnd.openxmlformats-package.relationships+xml"/>
  <Override PartName="/ppt/slideLayouts/_rels/slideLayout190.xml.rels" ContentType="application/vnd.openxmlformats-package.relationships+xml"/>
  <Override PartName="/ppt/slideLayouts/_rels/slideLayout194.xml.rels" ContentType="application/vnd.openxmlformats-package.relationships+xml"/>
  <Override PartName="/ppt/slideLayouts/_rels/slideLayout51.xml.rels" ContentType="application/vnd.openxmlformats-package.relationships+xml"/>
  <Override PartName="/ppt/slideLayouts/_rels/slideLayout50.xml.rels" ContentType="application/vnd.openxmlformats-package.relationships+xml"/>
  <Override PartName="/ppt/slideLayouts/_rels/slideLayout83.xml.rels" ContentType="application/vnd.openxmlformats-package.relationships+xml"/>
  <Override PartName="/ppt/slideLayouts/_rels/slideLayout174.xml.rels" ContentType="application/vnd.openxmlformats-package.relationships+xml"/>
  <Override PartName="/ppt/slideLayouts/_rels/slideLayout49.xml.rels" ContentType="application/vnd.openxmlformats-package.relationships+xml"/>
  <Override PartName="/ppt/slideLayouts/_rels/slideLayout173.xml.rels" ContentType="application/vnd.openxmlformats-package.relationships+xml"/>
  <Override PartName="/ppt/slideLayouts/_rels/slideLayout48.xml.rels" ContentType="application/vnd.openxmlformats-package.relationships+xml"/>
  <Override PartName="/ppt/slideLayouts/_rels/slideLayout172.xml.rels" ContentType="application/vnd.openxmlformats-package.relationships+xml"/>
  <Override PartName="/ppt/slideLayouts/_rels/slideLayout47.xml.rels" ContentType="application/vnd.openxmlformats-package.relationships+xml"/>
  <Override PartName="/ppt/slideLayouts/_rels/slideLayout171.xml.rels" ContentType="application/vnd.openxmlformats-package.relationships+xml"/>
  <Override PartName="/ppt/slideLayouts/_rels/slideLayout46.xml.rels" ContentType="application/vnd.openxmlformats-package.relationships+xml"/>
  <Override PartName="/ppt/slideLayouts/_rels/slideLayout40.xml.rels" ContentType="application/vnd.openxmlformats-package.relationships+xml"/>
  <Override PartName="/ppt/slideLayouts/_rels/slideLayout32.xml.rels" ContentType="application/vnd.openxmlformats-package.relationships+xml"/>
  <Override PartName="/ppt/slideLayouts/_rels/slideLayout176.xml.rels" ContentType="application/vnd.openxmlformats-package.relationships+xml"/>
  <Override PartName="/ppt/slideLayouts/_rels/slideLayout38.xml.rels" ContentType="application/vnd.openxmlformats-package.relationships+xml"/>
  <Override PartName="/ppt/slideLayouts/_rels/slideLayout31.xml.rels" ContentType="application/vnd.openxmlformats-package.relationships+xml"/>
  <Override PartName="/ppt/slideLayouts/_rels/slideLayout175.xml.rels" ContentType="application/vnd.openxmlformats-package.relationships+xml"/>
  <Override PartName="/ppt/slideLayouts/_rels/slideLayout162.xml.rels" ContentType="application/vnd.openxmlformats-package.relationships+xml"/>
  <Override PartName="/ppt/slideLayouts/_rels/slideLayout37.xml.rels" ContentType="application/vnd.openxmlformats-package.relationships+xml"/>
  <Override PartName="/ppt/slideLayouts/_rels/slideLayout161.xml.rels" ContentType="application/vnd.openxmlformats-package.relationships+xml"/>
  <Override PartName="/ppt/slideLayouts/_rels/slideLayout36.xml.rels" ContentType="application/vnd.openxmlformats-package.relationships+xml"/>
  <Override PartName="/ppt/slideLayouts/_rels/slideLayout160.xml.rels" ContentType="application/vnd.openxmlformats-package.relationships+xml"/>
  <Override PartName="/ppt/slideLayouts/_rels/slideLayout35.xml.rels" ContentType="application/vnd.openxmlformats-package.relationships+xml"/>
  <Override PartName="/ppt/slideLayouts/_rels/slideLayout183.xml.rels" ContentType="application/vnd.openxmlformats-package.relationships+xml"/>
  <Override PartName="/ppt/slideLayouts/_rels/slideLayout58.xml.rels" ContentType="application/vnd.openxmlformats-package.relationships+xml"/>
  <Override PartName="/ppt/slideLayouts/_rels/slideLayout92.xml.rels" ContentType="application/vnd.openxmlformats-package.relationships+xml"/>
  <Override PartName="/ppt/slideLayouts/_rels/slideLayout39.xml.rels" ContentType="application/vnd.openxmlformats-package.relationships+xml"/>
  <Override PartName="/ppt/slideLayouts/_rels/slideLayout34.xml.rels" ContentType="application/vnd.openxmlformats-package.relationships+xml"/>
  <Override PartName="/ppt/slideLayouts/_rels/slideLayout30.xml.rels" ContentType="application/vnd.openxmlformats-package.relationships+xml"/>
  <Override PartName="/ppt/slideLayouts/_rels/slideLayout15.xml.rels" ContentType="application/vnd.openxmlformats-package.relationships+xml"/>
  <Override PartName="/ppt/slideLayouts/_rels/slideLayout202.xml.rels" ContentType="application/vnd.openxmlformats-package.relationships+xml"/>
  <Override PartName="/ppt/slideLayouts/_rels/slideLayout10.xml.rels" ContentType="application/vnd.openxmlformats-package.relationships+xml"/>
  <Override PartName="/ppt/slideLayouts/_rels/slideLayout216.xml.rels" ContentType="application/vnd.openxmlformats-package.relationships+xml"/>
  <Override PartName="/ppt/slideLayouts/_rels/slideLayout24.xml.rels" ContentType="application/vnd.openxmlformats-package.relationships+xml"/>
  <Override PartName="/ppt/slideLayouts/_rels/slideLayout29.xml.rels" ContentType="application/vnd.openxmlformats-package.relationships+xml"/>
  <Override PartName="/ppt/slideLayouts/_rels/slideLayout215.xml.rels" ContentType="application/vnd.openxmlformats-package.relationships+xml"/>
  <Override PartName="/ppt/slideLayouts/_rels/slideLayout23.xml.rels" ContentType="application/vnd.openxmlformats-package.relationships+xml"/>
  <Override PartName="/ppt/slideLayouts/_rels/slideLayout28.xml.rels" ContentType="application/vnd.openxmlformats-package.relationships+xml"/>
  <Override PartName="/ppt/slideLayouts/_rels/slideLayout169.xml.rels" ContentType="application/vnd.openxmlformats-package.relationships+xml"/>
  <Override PartName="/ppt/slideLayouts/_rels/slideLayout164.xml.rels" ContentType="application/vnd.openxmlformats-package.relationships+xml"/>
  <Override PartName="/ppt/slideLayouts/_rels/slideLayout26.xml.rels" ContentType="application/vnd.openxmlformats-package.relationships+xml"/>
  <Override PartName="/ppt/slideLayouts/_rels/slideLayout20.xml.rels" ContentType="application/vnd.openxmlformats-package.relationships+xml"/>
  <Override PartName="/ppt/slideLayouts/_rels/slideLayout163.xml.rels" ContentType="application/vnd.openxmlformats-package.relationships+xml"/>
  <Override PartName="/ppt/slideLayouts/_rels/slideLayout25.xml.rels" ContentType="application/vnd.openxmlformats-package.relationships+xml"/>
  <Override PartName="/ppt/slideLayouts/_rels/slideLayout82.xml.rels" ContentType="application/vnd.openxmlformats-package.relationships+xml"/>
  <Override PartName="/ppt/slideLayouts/_rels/slideLayout64.xml.rels" ContentType="application/vnd.openxmlformats-package.relationships+xml"/>
  <Override PartName="/ppt/slideLayouts/_rels/slideLayout170.xml.rels" ContentType="application/vnd.openxmlformats-package.relationships+xml"/>
  <Override PartName="/ppt/slideLayouts/_rels/slideLayout21.xml.rels" ContentType="application/vnd.openxmlformats-package.relationships+xml"/>
  <Override PartName="/ppt/slideLayouts/_rels/slideLayout203.xml.rels" ContentType="application/vnd.openxmlformats-package.relationships+xml"/>
  <Override PartName="/ppt/slideLayouts/_rels/slideLayout11.xml.rels" ContentType="application/vnd.openxmlformats-package.relationships+xml"/>
  <Override PartName="/ppt/slideLayouts/_rels/slideLayout16.xml.rels" ContentType="application/vnd.openxmlformats-package.relationships+xml"/>
  <Override PartName="/ppt/slideLayouts/_rels/slideLayout81.xml.rels" ContentType="application/vnd.openxmlformats-package.relationships+xml"/>
  <Override PartName="/ppt/slideLayouts/_rels/slideLayout80.xml.rels" ContentType="application/vnd.openxmlformats-package.relationships+xml"/>
  <Override PartName="/ppt/slideLayouts/_rels/slideLayout27.xml.rels" ContentType="application/vnd.openxmlformats-package.relationships+xml"/>
  <Override PartName="/ppt/slideLayouts/_rels/slideLayout214.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13.xml.rels" ContentType="application/vnd.openxmlformats-package.relationships+xml"/>
  <Override PartName="/ppt/slideLayouts/_rels/slideLayout156.xml.rels" ContentType="application/vnd.openxmlformats-package.relationships+xml"/>
  <Override PartName="/ppt/slideLayouts/_rels/slideLayout151.xml.rels" ContentType="application/vnd.openxmlformats-package.relationships+xml"/>
  <Override PartName="/ppt/slideLayouts/_rels/slideLayout18.xml.rels" ContentType="application/vnd.openxmlformats-package.relationships+xml"/>
  <Override PartName="/ppt/slideLayouts/_rels/slideLayout205.xml.rels" ContentType="application/vnd.openxmlformats-package.relationships+xml"/>
  <Override PartName="/ppt/slideLayouts/_rels/slideLayout13.xml.rels" ContentType="application/vnd.openxmlformats-package.relationships+xml"/>
  <Override PartName="/ppt/slideLayouts/_rels/slideLayout90.xml.rels" ContentType="application/vnd.openxmlformats-package.relationships+xml"/>
  <Override PartName="/ppt/slideLayouts/_rels/slideLayout157.xml.rels" ContentType="application/vnd.openxmlformats-package.relationships+xml"/>
  <Override PartName="/ppt/slideLayouts/_rels/slideLayout152.xml.rels" ContentType="application/vnd.openxmlformats-package.relationships+xml"/>
  <Override PartName="/ppt/slideLayouts/_rels/slideLayout19.xml.rels" ContentType="application/vnd.openxmlformats-package.relationships+xml"/>
  <Override PartName="/ppt/slideLayouts/_rels/slideLayout150.xml.rels" ContentType="application/vnd.openxmlformats-package.relationships+xml"/>
  <Override PartName="/ppt/slideLayouts/_rels/slideLayout20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7.xml.rels" ContentType="application/vnd.openxmlformats-package.relationships+xml"/>
  <Override PartName="/ppt/slideLayouts/_rels/slideLayout2.xml.rels" ContentType="application/vnd.openxmlformats-package.relationships+xml"/>
  <Override PartName="/ppt/slideLayouts/_rels/slideLayout182.xml.rels" ContentType="application/vnd.openxmlformats-package.relationships+xml"/>
  <Override PartName="/ppt/slideLayouts/_rels/slideLayout91.xml.rels" ContentType="application/vnd.openxmlformats-package.relationships+xml"/>
  <Override PartName="/ppt/slideLayouts/_rels/slideLayout33.xml.rels" ContentType="application/vnd.openxmlformats-package.relationships+xml"/>
  <Override PartName="/ppt/slideLayouts/_rels/slideLayout4.xml.rels" ContentType="application/vnd.openxmlformats-package.relationships+xml"/>
  <Override PartName="/ppt/slideLayouts/_rels/slideLayout9.xml.rels" ContentType="application/vnd.openxmlformats-package.relationships+xml"/>
  <Override PartName="/ppt/slideLayouts/_rels/slideLayout6.xml.rels" ContentType="application/vnd.openxmlformats-package.relationships+xml"/>
  <Override PartName="/ppt/slideLayouts/_rels/slideLayout1.xml.rels" ContentType="application/vnd.openxmlformats-package.relationships+xml"/>
  <Override PartName="/ppt/slideLayouts/_rels/slideLayout181.xml.rels" ContentType="application/vnd.openxmlformats-package.relationships+xml"/>
  <Override PartName="/ppt/slideLayouts/_rels/slideLayout43.xml.rels" ContentType="application/vnd.openxmlformats-package.relationships+xml"/>
  <Override PartName="/ppt/slideLayouts/_rels/slideLayout3.xml.rels" ContentType="application/vnd.openxmlformats-package.relationships+xml"/>
  <Override PartName="/ppt/slideLayouts/_rels/slideLayout8.xml.rels" ContentType="application/vnd.openxmlformats-package.relationships+xml"/>
  <Override PartName="/ppt/slideLayouts/_rels/slideLayout42.xml.rels" ContentType="application/vnd.openxmlformats-package.relationships+xml"/>
  <Override PartName="/ppt/slideLayouts/_rels/slideLayout52.xml.rels" ContentType="application/vnd.openxmlformats-package.relationships+xml"/>
  <Override PartName="/ppt/slideLayouts/_rels/slideLayout41.xml.rels" ContentType="application/vnd.openxmlformats-package.relationships+xml"/>
  <Override PartName="/ppt/slideLayouts/slideLayout204.xml" ContentType="application/vnd.openxmlformats-officedocument.presentationml.slideLayout+xml"/>
  <Override PartName="/ppt/slideLayouts/slideLayout203.xml" ContentType="application/vnd.openxmlformats-officedocument.presentationml.slideLayout+xml"/>
  <Override PartName="/ppt/slideLayouts/slideLayout202.xml" ContentType="application/vnd.openxmlformats-officedocument.presentationml.slideLayout+xml"/>
  <Override PartName="/ppt/slideLayouts/slideLayout201.xml" ContentType="application/vnd.openxmlformats-officedocument.presentationml.slideLayout+xml"/>
  <Override PartName="/ppt/slideLayouts/slideLayout200.xml" ContentType="application/vnd.openxmlformats-officedocument.presentationml.slideLayout+xml"/>
  <Override PartName="/ppt/slideLayouts/slideLayout93.xml" ContentType="application/vnd.openxmlformats-officedocument.presentationml.slideLayout+xml"/>
  <Override PartName="/ppt/slideLayouts/slideLayout197.xml" ContentType="application/vnd.openxmlformats-officedocument.presentationml.slideLayout+xml"/>
  <Override PartName="/ppt/slideLayouts/slideLayout92.xml" ContentType="application/vnd.openxmlformats-officedocument.presentationml.slideLayout+xml"/>
  <Override PartName="/ppt/slideLayouts/slideLayout196.xml" ContentType="application/vnd.openxmlformats-officedocument.presentationml.slideLayout+xml"/>
  <Override PartName="/ppt/slideLayouts/slideLayout91.xml" ContentType="application/vnd.openxmlformats-officedocument.presentationml.slideLayout+xml"/>
  <Override PartName="/ppt/slideLayouts/slideLayout195.xml" ContentType="application/vnd.openxmlformats-officedocument.presentationml.slideLayout+xml"/>
  <Override PartName="/ppt/slideLayouts/slideLayout90.xml" ContentType="application/vnd.openxmlformats-officedocument.presentationml.slideLayout+xml"/>
  <Override PartName="/ppt/slideLayouts/slideLayout194.xml" ContentType="application/vnd.openxmlformats-officedocument.presentationml.slideLayout+xml"/>
  <Override PartName="/ppt/slideLayouts/slideLayout85.xml" ContentType="application/vnd.openxmlformats-officedocument.presentationml.slideLayout+xml"/>
  <Override PartName="/ppt/slideLayouts/slideLayout189.xml" ContentType="application/vnd.openxmlformats-officedocument.presentationml.slideLayout+xml"/>
  <Override PartName="/ppt/slideLayouts/slideLayout84.xml" ContentType="application/vnd.openxmlformats-officedocument.presentationml.slideLayout+xml"/>
  <Override PartName="/ppt/slideLayouts/slideLayout188.xml" ContentType="application/vnd.openxmlformats-officedocument.presentationml.slideLayout+xml"/>
  <Override PartName="/ppt/slideLayouts/slideLayout83.xml" ContentType="application/vnd.openxmlformats-officedocument.presentationml.slideLayout+xml"/>
  <Override PartName="/ppt/slideLayouts/slideLayout187.xml" ContentType="application/vnd.openxmlformats-officedocument.presentationml.slideLayout+xml"/>
  <Override PartName="/ppt/slideLayouts/slideLayout82.xml" ContentType="application/vnd.openxmlformats-officedocument.presentationml.slideLayout+xml"/>
  <Override PartName="/ppt/slideLayouts/slideLayout186.xml" ContentType="application/vnd.openxmlformats-officedocument.presentationml.slideLayout+xml"/>
  <Override PartName="/ppt/slideLayouts/slideLayout81.xml" ContentType="application/vnd.openxmlformats-officedocument.presentationml.slideLayout+xml"/>
  <Override PartName="/ppt/slideLayouts/slideLayout185.xml" ContentType="application/vnd.openxmlformats-officedocument.presentationml.slideLayout+xml"/>
  <Override PartName="/ppt/slideLayouts/slideLayout80.xml" ContentType="application/vnd.openxmlformats-officedocument.presentationml.slideLayout+xml"/>
  <Override PartName="/ppt/slideLayouts/slideLayout184.xml" ContentType="application/vnd.openxmlformats-officedocument.presentationml.slideLayout+xml"/>
  <Override PartName="/ppt/slideLayouts/slideLayout75.xml" ContentType="application/vnd.openxmlformats-officedocument.presentationml.slideLayout+xml"/>
  <Override PartName="/ppt/slideLayouts/slideLayout179.xml" ContentType="application/vnd.openxmlformats-officedocument.presentationml.slideLayout+xml"/>
  <Override PartName="/ppt/slideLayouts/slideLayout74.xml" ContentType="application/vnd.openxmlformats-officedocument.presentationml.slideLayout+xml"/>
  <Override PartName="/ppt/slideLayouts/slideLayout178.xml" ContentType="application/vnd.openxmlformats-officedocument.presentationml.slideLayout+xml"/>
  <Override PartName="/ppt/slideLayouts/slideLayout73.xml" ContentType="application/vnd.openxmlformats-officedocument.presentationml.slideLayout+xml"/>
  <Override PartName="/ppt/slideLayouts/slideLayout177.xml" ContentType="application/vnd.openxmlformats-officedocument.presentationml.slideLayout+xml"/>
  <Override PartName="/ppt/slideLayouts/slideLayout72.xml" ContentType="application/vnd.openxmlformats-officedocument.presentationml.slideLayout+xml"/>
  <Override PartName="/ppt/slideLayouts/slideLayout176.xml" ContentType="application/vnd.openxmlformats-officedocument.presentationml.slideLayout+xml"/>
  <Override PartName="/ppt/slideLayouts/slideLayout71.xml" ContentType="application/vnd.openxmlformats-officedocument.presentationml.slideLayout+xml"/>
  <Override PartName="/ppt/slideLayouts/slideLayout175.xml" ContentType="application/vnd.openxmlformats-officedocument.presentationml.slideLayout+xml"/>
  <Override PartName="/ppt/slideLayouts/slideLayout70.xml" ContentType="application/vnd.openxmlformats-officedocument.presentationml.slideLayout+xml"/>
  <Override PartName="/ppt/slideLayouts/slideLayout174.xml" ContentType="application/vnd.openxmlformats-officedocument.presentationml.slideLayout+xml"/>
  <Override PartName="/ppt/slideLayouts/slideLayout65.xml" ContentType="application/vnd.openxmlformats-officedocument.presentationml.slideLayout+xml"/>
  <Override PartName="/ppt/slideLayouts/slideLayout169.xml" ContentType="application/vnd.openxmlformats-officedocument.presentationml.slideLayout+xml"/>
  <Override PartName="/ppt/slideLayouts/slideLayout64.xml" ContentType="application/vnd.openxmlformats-officedocument.presentationml.slideLayout+xml"/>
  <Override PartName="/ppt/slideLayouts/slideLayout168.xml" ContentType="application/vnd.openxmlformats-officedocument.presentationml.slideLayout+xml"/>
  <Override PartName="/ppt/slideLayouts/slideLayout63.xml" ContentType="application/vnd.openxmlformats-officedocument.presentationml.slideLayout+xml"/>
  <Override PartName="/ppt/slideLayouts/slideLayout167.xml" ContentType="application/vnd.openxmlformats-officedocument.presentationml.slideLayout+xml"/>
  <Override PartName="/ppt/slideLayouts/slideLayout62.xml" ContentType="application/vnd.openxmlformats-officedocument.presentationml.slideLayout+xml"/>
  <Override PartName="/ppt/slideLayouts/slideLayout166.xml" ContentType="application/vnd.openxmlformats-officedocument.presentationml.slideLayout+xml"/>
  <Override PartName="/ppt/slideLayouts/slideLayout61.xml" ContentType="application/vnd.openxmlformats-officedocument.presentationml.slideLayout+xml"/>
  <Override PartName="/ppt/slideLayouts/slideLayout165.xml" ContentType="application/vnd.openxmlformats-officedocument.presentationml.slideLayout+xml"/>
  <Override PartName="/ppt/slideLayouts/slideLayout60.xml" ContentType="application/vnd.openxmlformats-officedocument.presentationml.slideLayout+xml"/>
  <Override PartName="/ppt/slideLayouts/slideLayout164.xml" ContentType="application/vnd.openxmlformats-officedocument.presentationml.slideLayout+xml"/>
  <Override PartName="/ppt/slideLayouts/slideLayout160.xml" ContentType="application/vnd.openxmlformats-officedocument.presentationml.slideLayout+xml"/>
  <Override PartName="/ppt/slideLayouts/slideLayout150.xml" ContentType="application/vnd.openxmlformats-officedocument.presentationml.slideLayout+xml"/>
  <Override PartName="/ppt/slideLayouts/slideLayout140.xml" ContentType="application/vnd.openxmlformats-officedocument.presentationml.slideLayout+xml"/>
  <Override PartName="/ppt/slideLayouts/slideLayout130.xml" ContentType="application/vnd.openxmlformats-officedocument.presentationml.slideLayout+xml"/>
  <Override PartName="/ppt/slideLayouts/slideLayout120.xml" ContentType="application/vnd.openxmlformats-officedocument.presentationml.slideLayout+xml"/>
  <Override PartName="/ppt/slideLayouts/slideLayout110.xml" ContentType="application/vnd.openxmlformats-officedocument.presentationml.slideLayout+xml"/>
  <Override PartName="/ppt/slideLayouts/slideLayout100.xml" ContentType="application/vnd.openxmlformats-officedocument.presentationml.slideLayout+xml"/>
  <Override PartName="/ppt/slideLayouts/slideLayout6.xml" ContentType="application/vnd.openxmlformats-officedocument.presentationml.slideLayout+xml"/>
  <Override PartName="/ppt/slideLayouts/slideLayout97.xml" ContentType="application/vnd.openxmlformats-officedocument.presentationml.slideLayout+xml"/>
  <Override PartName="/ppt/slideLayouts/slideLayout5.xml" ContentType="application/vnd.openxmlformats-officedocument.presentationml.slideLayout+xml"/>
  <Override PartName="/ppt/slideLayouts/slideLayout96.xml" ContentType="application/vnd.openxmlformats-officedocument.presentationml.slideLayout+xml"/>
  <Override PartName="/ppt/slideLayouts/slideLayout4.xml" ContentType="application/vnd.openxmlformats-officedocument.presentationml.slideLayout+xml"/>
  <Override PartName="/ppt/slideLayouts/slideLayout199.xml" ContentType="application/vnd.openxmlformats-officedocument.presentationml.slideLayout+xml"/>
  <Override PartName="/ppt/slideLayouts/slideLayout95.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161.xml" ContentType="application/vnd.openxmlformats-officedocument.presentationml.slideLayout+xml"/>
  <Override PartName="/ppt/slideLayouts/slideLayout159.xml" ContentType="application/vnd.openxmlformats-officedocument.presentationml.slideLayout+xml"/>
  <Override PartName="/ppt/slideLayouts/slideLayout68.xml" ContentType="application/vnd.openxmlformats-officedocument.presentationml.slideLayout+xml"/>
  <Override PartName="/ppt/slideLayouts/slideLayout158.xml" ContentType="application/vnd.openxmlformats-officedocument.presentationml.slideLayout+xml"/>
  <Override PartName="/ppt/slideLayouts/slideLayout67.xml" ContentType="application/vnd.openxmlformats-officedocument.presentationml.slideLayout+xml"/>
  <Override PartName="/ppt/slideLayouts/slideLayout157.xml" ContentType="application/vnd.openxmlformats-officedocument.presentationml.slideLayout+xml"/>
  <Override PartName="/ppt/slideLayouts/slideLayout66.xml" ContentType="application/vnd.openxmlformats-officedocument.presentationml.slideLayout+xml"/>
  <Override PartName="/ppt/slideLayouts/slideLayout156.xml" ContentType="application/vnd.openxmlformats-officedocument.presentationml.slideLayout+xml"/>
  <Override PartName="/ppt/slideLayouts/slideLayout155.xml" ContentType="application/vnd.openxmlformats-officedocument.presentationml.slideLayout+xml"/>
  <Override PartName="/ppt/slideLayouts/slideLayout154.xml" ContentType="application/vnd.openxmlformats-officedocument.presentationml.slideLayout+xml"/>
  <Override PartName="/ppt/slideLayouts/slideLayout153.xml" ContentType="application/vnd.openxmlformats-officedocument.presentationml.slideLayout+xml"/>
  <Override PartName="/ppt/slideLayouts/slideLayout152.xml" ContentType="application/vnd.openxmlformats-officedocument.presentationml.slideLayout+xml"/>
  <Override PartName="/ppt/slideLayouts/slideLayout151.xml" ContentType="application/vnd.openxmlformats-officedocument.presentationml.slideLayout+xml"/>
  <Override PartName="/ppt/slideLayouts/slideLayout59.xml" ContentType="application/vnd.openxmlformats-officedocument.presentationml.slideLayout+xml"/>
  <Override PartName="/ppt/slideLayouts/slideLayout149.xml" ContentType="application/vnd.openxmlformats-officedocument.presentationml.slideLayout+xml"/>
  <Override PartName="/ppt/slideLayouts/slideLayout58.xml" ContentType="application/vnd.openxmlformats-officedocument.presentationml.slideLayout+xml"/>
  <Override PartName="/ppt/slideLayouts/slideLayout148.xml" ContentType="application/vnd.openxmlformats-officedocument.presentationml.slideLayout+xml"/>
  <Override PartName="/ppt/slideLayouts/slideLayout57.xml" ContentType="application/vnd.openxmlformats-officedocument.presentationml.slideLayout+xml"/>
  <Override PartName="/ppt/slideLayouts/slideLayout147.xml" ContentType="application/vnd.openxmlformats-officedocument.presentationml.slideLayout+xml"/>
  <Override PartName="/ppt/slideLayouts/slideLayout56.xml" ContentType="application/vnd.openxmlformats-officedocument.presentationml.slideLayout+xml"/>
  <Override PartName="/ppt/slideLayouts/slideLayout146.xml" ContentType="application/vnd.openxmlformats-officedocument.presentationml.slideLayout+xml"/>
  <Override PartName="/ppt/slideLayouts/slideLayout55.xml" ContentType="application/vnd.openxmlformats-officedocument.presentationml.slideLayout+xml"/>
  <Override PartName="/ppt/slideLayouts/slideLayout145.xml" ContentType="application/vnd.openxmlformats-officedocument.presentationml.slideLayout+xml"/>
  <Override PartName="/ppt/slideLayouts/slideLayout54.xml" ContentType="application/vnd.openxmlformats-officedocument.presentationml.slideLayout+xml"/>
  <Override PartName="/ppt/slideLayouts/slideLayout144.xml" ContentType="application/vnd.openxmlformats-officedocument.presentationml.slideLayout+xml"/>
  <Override PartName="/ppt/slideLayouts/slideLayout53.xml" ContentType="application/vnd.openxmlformats-officedocument.presentationml.slideLayout+xml"/>
  <Override PartName="/ppt/slideLayouts/slideLayout143.xml" ContentType="application/vnd.openxmlformats-officedocument.presentationml.slideLayout+xml"/>
  <Override PartName="/ppt/slideLayouts/slideLayout52.xml" ContentType="application/vnd.openxmlformats-officedocument.presentationml.slideLayout+xml"/>
  <Override PartName="/ppt/slideLayouts/slideLayout142.xml" ContentType="application/vnd.openxmlformats-officedocument.presentationml.slideLayout+xml"/>
  <Override PartName="/ppt/slideLayouts/slideLayout51.xml" ContentType="application/vnd.openxmlformats-officedocument.presentationml.slideLayout+xml"/>
  <Override PartName="/ppt/slideLayouts/slideLayout141.xml" ContentType="application/vnd.openxmlformats-officedocument.presentationml.slideLayout+xml"/>
  <Override PartName="/ppt/slideLayouts/slideLayout50.xml" ContentType="application/vnd.openxmlformats-officedocument.presentationml.slideLayout+xml"/>
  <Override PartName="/ppt/slideLayouts/slideLayout191.xml" ContentType="application/vnd.openxmlformats-officedocument.presentationml.slideLayout+xml"/>
  <Override PartName="/ppt/slideLayouts/slideLayout138.xml" ContentType="application/vnd.openxmlformats-officedocument.presentationml.slideLayout+xml"/>
  <Override PartName="/ppt/slideLayouts/slideLayout47.xml" ContentType="application/vnd.openxmlformats-officedocument.presentationml.slideLayout+xml"/>
  <Override PartName="/ppt/slideLayouts/slideLayout190.xml" ContentType="application/vnd.openxmlformats-officedocument.presentationml.slideLayout+xml"/>
  <Override PartName="/ppt/slideLayouts/slideLayout137.xml" ContentType="application/vnd.openxmlformats-officedocument.presentationml.slideLayout+xml"/>
  <Override PartName="/ppt/slideLayouts/slideLayout46.xml" ContentType="application/vnd.openxmlformats-officedocument.presentationml.slideLayout+xml"/>
  <Override PartName="/ppt/slideLayouts/slideLayout136.xml" ContentType="application/vnd.openxmlformats-officedocument.presentationml.slideLayout+xml"/>
  <Override PartName="/ppt/slideLayouts/slideLayout45.xml" ContentType="application/vnd.openxmlformats-officedocument.presentationml.slideLayout+xml"/>
  <Override PartName="/ppt/slideLayouts/slideLayout198.xml" ContentType="application/vnd.openxmlformats-officedocument.presentationml.slideLayout+xml"/>
  <Override PartName="/ppt/slideLayouts/slideLayout94.xml" ContentType="application/vnd.openxmlformats-officedocument.presentationml.slideLayout+xml"/>
  <Override PartName="/ppt/slideLayouts/slideLayout3.xml" ContentType="application/vnd.openxmlformats-officedocument.presentationml.slideLayout+xml"/>
  <Override PartName="/ppt/slideLayouts/slideLayout135.xml" ContentType="application/vnd.openxmlformats-officedocument.presentationml.slideLayout+xml"/>
  <Override PartName="/ppt/slideLayouts/slideLayout44.xml" ContentType="application/vnd.openxmlformats-officedocument.presentationml.slideLayout+xml"/>
  <Override PartName="/ppt/slideLayouts/slideLayout2.xml" ContentType="application/vnd.openxmlformats-officedocument.presentationml.slideLayout+xml"/>
  <Override PartName="/ppt/slideLayouts/slideLayout134.xml" ContentType="application/vnd.openxmlformats-officedocument.presentationml.slideLayout+xml"/>
  <Override PartName="/ppt/slideLayouts/slideLayout43.xml" ContentType="application/vnd.openxmlformats-officedocument.presentationml.slideLayout+xml"/>
  <Override PartName="/ppt/slideLayouts/slideLayout1.xml" ContentType="application/vnd.openxmlformats-officedocument.presentationml.slideLayout+xml"/>
  <Override PartName="/ppt/slideLayouts/slideLayout133.xml" ContentType="application/vnd.openxmlformats-officedocument.presentationml.slideLayout+xml"/>
  <Override PartName="/ppt/slideLayouts/slideLayout42.xml" ContentType="application/vnd.openxmlformats-officedocument.presentationml.slideLayout+xml"/>
  <Override PartName="/ppt/slideLayouts/slideLayout132.xml" ContentType="application/vnd.openxmlformats-officedocument.presentationml.slideLayout+xml"/>
  <Override PartName="/ppt/slideLayouts/slideLayout41.xml" ContentType="application/vnd.openxmlformats-officedocument.presentationml.slideLayout+xml"/>
  <Override PartName="/ppt/slideLayouts/slideLayout131.xml" ContentType="application/vnd.openxmlformats-officedocument.presentationml.slideLayout+xml"/>
  <Override PartName="/ppt/slideLayouts/slideLayout40.xml" ContentType="application/vnd.openxmlformats-officedocument.presentationml.slideLayout+xml"/>
  <Override PartName="/ppt/slideLayouts/slideLayout183.xml" ContentType="application/vnd.openxmlformats-officedocument.presentationml.slideLayout+xml"/>
  <Override PartName="/ppt/slideLayouts/slideLayout39.xml" ContentType="application/vnd.openxmlformats-officedocument.presentationml.slideLayout+xml"/>
  <Override PartName="/ppt/slideLayouts/slideLayout209.xml" ContentType="application/vnd.openxmlformats-officedocument.presentationml.slideLayout+xml"/>
  <Override PartName="/ppt/slideLayouts/slideLayout182.xml" ContentType="application/vnd.openxmlformats-officedocument.presentationml.slideLayout+xml"/>
  <Override PartName="/ppt/slideLayouts/slideLayout129.xml" ContentType="application/vnd.openxmlformats-officedocument.presentationml.slideLayout+xml"/>
  <Override PartName="/ppt/slideLayouts/slideLayout38.xml" ContentType="application/vnd.openxmlformats-officedocument.presentationml.slideLayout+xml"/>
  <Override PartName="/ppt/slideLayouts/slideLayout208.xml" ContentType="application/vnd.openxmlformats-officedocument.presentationml.slideLayout+xml"/>
  <Override PartName="/ppt/slideLayouts/slideLayout181.xml" ContentType="application/vnd.openxmlformats-officedocument.presentationml.slideLayout+xml"/>
  <Override PartName="/ppt/slideLayouts/slideLayout128.xml" ContentType="application/vnd.openxmlformats-officedocument.presentationml.slideLayout+xml"/>
  <Override PartName="/ppt/slideLayouts/slideLayout37.xml" ContentType="application/vnd.openxmlformats-officedocument.presentationml.slideLayout+xml"/>
  <Override PartName="/ppt/slideLayouts/slideLayout207.xml" ContentType="application/vnd.openxmlformats-officedocument.presentationml.slideLayout+xml"/>
  <Override PartName="/ppt/slideLayouts/slideLayout180.xml" ContentType="application/vnd.openxmlformats-officedocument.presentationml.slideLayout+xml"/>
  <Override PartName="/ppt/slideLayouts/slideLayout127.xml" ContentType="application/vnd.openxmlformats-officedocument.presentationml.slideLayout+xml"/>
  <Override PartName="/ppt/slideLayouts/slideLayout36.xml" ContentType="application/vnd.openxmlformats-officedocument.presentationml.slideLayout+xml"/>
  <Override PartName="/ppt/slideLayouts/slideLayout126.xml" ContentType="application/vnd.openxmlformats-officedocument.presentationml.slideLayout+xml"/>
  <Override PartName="/ppt/slideLayouts/slideLayout35.xml" ContentType="application/vnd.openxmlformats-officedocument.presentationml.slideLayout+xml"/>
  <Override PartName="/ppt/slideLayouts/slideLayout125.xml" ContentType="application/vnd.openxmlformats-officedocument.presentationml.slideLayout+xml"/>
  <Override PartName="/ppt/slideLayouts/slideLayout34.xml" ContentType="application/vnd.openxmlformats-officedocument.presentationml.slideLayout+xml"/>
  <Override PartName="/ppt/slideLayouts/slideLayout124.xml" ContentType="application/vnd.openxmlformats-officedocument.presentationml.slideLayout+xml"/>
  <Override PartName="/ppt/slideLayouts/slideLayout33.xml" ContentType="application/vnd.openxmlformats-officedocument.presentationml.slideLayout+xml"/>
  <Override PartName="/ppt/slideLayouts/slideLayout123.xml" ContentType="application/vnd.openxmlformats-officedocument.presentationml.slideLayout+xml"/>
  <Override PartName="/ppt/slideLayouts/slideLayout32.xml" ContentType="application/vnd.openxmlformats-officedocument.presentationml.slideLayout+xml"/>
  <Override PartName="/ppt/slideLayouts/slideLayout122.xml" ContentType="application/vnd.openxmlformats-officedocument.presentationml.slideLayout+xml"/>
  <Override PartName="/ppt/slideLayouts/slideLayout31.xml" ContentType="application/vnd.openxmlformats-officedocument.presentationml.slideLayout+xml"/>
  <Override PartName="/ppt/slideLayouts/slideLayout89.xml" ContentType="application/vnd.openxmlformats-officedocument.presentationml.slideLayout+xml"/>
  <Override PartName="/ppt/slideLayouts/slideLayout121.xml" ContentType="application/vnd.openxmlformats-officedocument.presentationml.slideLayout+xml"/>
  <Override PartName="/ppt/slideLayouts/slideLayout30.xml" ContentType="application/vnd.openxmlformats-officedocument.presentationml.slideLayout+xml"/>
  <Override PartName="/ppt/slideLayouts/slideLayout173.xml" ContentType="application/vnd.openxmlformats-officedocument.presentationml.slideLayout+xml"/>
  <Override PartName="/ppt/slideLayouts/slideLayout29.xml" ContentType="application/vnd.openxmlformats-officedocument.presentationml.slideLayout+xml"/>
  <Override PartName="/ppt/slideLayouts/slideLayout172.xml" ContentType="application/vnd.openxmlformats-officedocument.presentationml.slideLayout+xml"/>
  <Override PartName="/ppt/slideLayouts/slideLayout119.xml" ContentType="application/vnd.openxmlformats-officedocument.presentationml.slideLayout+xml"/>
  <Override PartName="/ppt/slideLayouts/slideLayout28.xml" ContentType="application/vnd.openxmlformats-officedocument.presentationml.slideLayout+xml"/>
  <Override PartName="/ppt/slideLayouts/slideLayout171.xml" ContentType="application/vnd.openxmlformats-officedocument.presentationml.slideLayout+xml"/>
  <Override PartName="/ppt/slideLayouts/slideLayout118.xml" ContentType="application/vnd.openxmlformats-officedocument.presentationml.slideLayout+xml"/>
  <Override PartName="/ppt/slideLayouts/slideLayout27.xml" ContentType="application/vnd.openxmlformats-officedocument.presentationml.slideLayout+xml"/>
  <Override PartName="/ppt/slideLayouts/slideLayout170.xml" ContentType="application/vnd.openxmlformats-officedocument.presentationml.slideLayout+xml"/>
  <Override PartName="/ppt/slideLayouts/slideLayout117.xml" ContentType="application/vnd.openxmlformats-officedocument.presentationml.slideLayout+xml"/>
  <Override PartName="/ppt/slideLayouts/slideLayout26.xml" ContentType="application/vnd.openxmlformats-officedocument.presentationml.slideLayout+xml"/>
  <Override PartName="/ppt/slideLayouts/slideLayout116.xml" ContentType="application/vnd.openxmlformats-officedocument.presentationml.slideLayout+xml"/>
  <Override PartName="/ppt/slideLayouts/slideLayout25.xml" ContentType="application/vnd.openxmlformats-officedocument.presentationml.slideLayout+xml"/>
  <Override PartName="/ppt/slideLayouts/slideLayout115.xml" ContentType="application/vnd.openxmlformats-officedocument.presentationml.slideLayout+xml"/>
  <Override PartName="/ppt/slideLayouts/slideLayout24.xml" ContentType="application/vnd.openxmlformats-officedocument.presentationml.slideLayout+xml"/>
  <Override PartName="/ppt/slideLayouts/slideLayout114.xml" ContentType="application/vnd.openxmlformats-officedocument.presentationml.slideLayout+xml"/>
  <Override PartName="/ppt/slideLayouts/slideLayout23.xml" ContentType="application/vnd.openxmlformats-officedocument.presentationml.slideLayout+xml"/>
  <Override PartName="/ppt/slideLayouts/slideLayout113.xml" ContentType="application/vnd.openxmlformats-officedocument.presentationml.slideLayout+xml"/>
  <Override PartName="/ppt/slideLayouts/slideLayout22.xml" ContentType="application/vnd.openxmlformats-officedocument.presentationml.slideLayout+xml"/>
  <Override PartName="/ppt/slideLayouts/slideLayout192.xml" ContentType="application/vnd.openxmlformats-officedocument.presentationml.slideLayout+xml"/>
  <Override PartName="/ppt/slideLayouts/slideLayout139.xml" ContentType="application/vnd.openxmlformats-officedocument.presentationml.slideLayout+xml"/>
  <Override PartName="/ppt/slideLayouts/slideLayout48.xml" ContentType="application/vnd.openxmlformats-officedocument.presentationml.slideLayout+xml"/>
  <Override PartName="/ppt/slideLayouts/slideLayout98.xml" ContentType="application/vnd.openxmlformats-officedocument.presentationml.slideLayout+xml"/>
  <Override PartName="/ppt/slideLayouts/slideLayout7.xml" ContentType="application/vnd.openxmlformats-officedocument.presentationml.slideLayout+xml"/>
  <Override PartName="/ppt/slideLayouts/slideLayout107.xml" ContentType="application/vnd.openxmlformats-officedocument.presentationml.slideLayout+xml"/>
  <Override PartName="/ppt/slideLayouts/slideLayout16.xml" ContentType="application/vnd.openxmlformats-officedocument.presentationml.slideLayout+xml"/>
  <Override PartName="/ppt/slideLayouts/slideLayout106.xml" ContentType="application/vnd.openxmlformats-officedocument.presentationml.slideLayout+xml"/>
  <Override PartName="/ppt/slideLayouts/slideLayout15.xml" ContentType="application/vnd.openxmlformats-officedocument.presentationml.slideLayout+xml"/>
  <Override PartName="/ppt/slideLayouts/slideLayout105.xml" ContentType="application/vnd.openxmlformats-officedocument.presentationml.slideLayout+xml"/>
  <Override PartName="/ppt/slideLayouts/slideLayout14.xml" ContentType="application/vnd.openxmlformats-officedocument.presentationml.slideLayout+xml"/>
  <Override PartName="/ppt/slideLayouts/slideLayout104.xml" ContentType="application/vnd.openxmlformats-officedocument.presentationml.slideLayout+xml"/>
  <Override PartName="/ppt/slideLayouts/slideLayout13.xml" ContentType="application/vnd.openxmlformats-officedocument.presentationml.slideLayout+xml"/>
  <Override PartName="/ppt/slideLayouts/slideLayout103.xml" ContentType="application/vnd.openxmlformats-officedocument.presentationml.slideLayout+xml"/>
  <Override PartName="/ppt/slideLayouts/slideLayout12.xml" ContentType="application/vnd.openxmlformats-officedocument.presentationml.slideLayout+xml"/>
  <Override PartName="/ppt/slideLayouts/slideLayout102.xml" ContentType="application/vnd.openxmlformats-officedocument.presentationml.slideLayout+xml"/>
  <Override PartName="/ppt/slideLayouts/slideLayout11.xml" ContentType="application/vnd.openxmlformats-officedocument.presentationml.slideLayout+xml"/>
  <Override PartName="/ppt/slideLayouts/slideLayout69.xml" ContentType="application/vnd.openxmlformats-officedocument.presentationml.slideLayout+xml"/>
  <Override PartName="/ppt/slideLayouts/slideLayout101.xml" ContentType="application/vnd.openxmlformats-officedocument.presentationml.slideLayout+xml"/>
  <Override PartName="/ppt/slideLayouts/slideLayout10.xml" ContentType="application/vnd.openxmlformats-officedocument.presentationml.slideLayout+xml"/>
  <Override PartName="/ppt/slideLayouts/slideLayout112.xml" ContentType="application/vnd.openxmlformats-officedocument.presentationml.slideLayout+xml"/>
  <Override PartName="/ppt/slideLayouts/slideLayout21.xml" ContentType="application/vnd.openxmlformats-officedocument.presentationml.slideLayout+xml"/>
  <Override PartName="/ppt/slideLayouts/slideLayout162.xml" ContentType="application/vnd.openxmlformats-officedocument.presentationml.slideLayout+xml"/>
  <Override PartName="/ppt/slideLayouts/slideLayout109.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79.xml" ContentType="application/vnd.openxmlformats-officedocument.presentationml.slideLayout+xml"/>
  <Override PartName="/ppt/slideLayouts/slideLayout111.xml" ContentType="application/vnd.openxmlformats-officedocument.presentationml.slideLayout+xml"/>
  <Override PartName="/ppt/slideLayouts/slideLayout20.xml" ContentType="application/vnd.openxmlformats-officedocument.presentationml.slideLayout+xml"/>
  <Override PartName="/ppt/slideLayouts/slideLayout108.xml" ContentType="application/vnd.openxmlformats-officedocument.presentationml.slideLayout+xml"/>
  <Override PartName="/ppt/slideLayouts/slideLayout17.xml" ContentType="application/vnd.openxmlformats-officedocument.presentationml.slideLayout+xml"/>
  <Override PartName="/ppt/slideLayouts/slideLayout193.xml" ContentType="application/vnd.openxmlformats-officedocument.presentationml.slideLayout+xml"/>
  <Override PartName="/ppt/slideLayouts/slideLayout49.xml" ContentType="application/vnd.openxmlformats-officedocument.presentationml.slideLayout+xml"/>
  <Override PartName="/ppt/slideLayouts/slideLayout99.xml" ContentType="application/vnd.openxmlformats-officedocument.presentationml.slideLayout+xml"/>
  <Override PartName="/ppt/slideLayouts/slideLayout8.xml" ContentType="application/vnd.openxmlformats-officedocument.presentationml.slideLayout+xml"/>
  <Override PartName="/ppt/slideLayouts/slideLayout163.xml" ContentType="application/vnd.openxmlformats-officedocument.presentationml.slideLayout+xml"/>
  <Override PartName="/ppt/slideLayouts/slideLayout19.xml" ContentType="application/vnd.openxmlformats-officedocument.presentationml.slideLayout+xml"/>
  <Override PartName="/ppt/_rels/presentation.xml.rels" ContentType="application/vnd.openxmlformats-package.relationships+xml"/>
  <Override PartName="/ppt/media/image140.png" ContentType="image/png"/>
  <Override PartName="/ppt/media/image139.png" ContentType="image/png"/>
  <Override PartName="/ppt/media/image133.png" ContentType="image/png"/>
  <Override PartName="/ppt/media/image130.png" ContentType="image/png"/>
  <Override PartName="/ppt/media/image123.png" ContentType="image/png"/>
  <Override PartName="/ppt/media/image121.png" ContentType="image/png"/>
  <Override PartName="/ppt/media/image120.png" ContentType="image/png"/>
  <Override PartName="/ppt/media/image118.png" ContentType="image/png"/>
  <Override PartName="/ppt/media/image113.png" ContentType="image/png"/>
  <Override PartName="/ppt/media/image111.png" ContentType="image/png"/>
  <Override PartName="/ppt/media/image105.png" ContentType="image/png"/>
  <Override PartName="/ppt/media/image104.png" ContentType="image/png"/>
  <Override PartName="/ppt/media/image100.png" ContentType="image/png"/>
  <Override PartName="/ppt/media/image99.png" ContentType="image/png"/>
  <Override PartName="/ppt/media/image98.png" ContentType="image/png"/>
  <Override PartName="/ppt/media/image97.png" ContentType="image/png"/>
  <Override PartName="/ppt/media/image96.png" ContentType="image/png"/>
  <Override PartName="/ppt/media/image95.png" ContentType="image/png"/>
  <Override PartName="/ppt/media/image89.png" ContentType="image/png"/>
  <Override PartName="/ppt/media/image88.png" ContentType="image/png"/>
  <Override PartName="/ppt/media/image87.png" ContentType="image/png"/>
  <Override PartName="/ppt/media/image86.png" ContentType="image/png"/>
  <Override PartName="/ppt/media/image85.png" ContentType="image/png"/>
  <Override PartName="/ppt/media/image84.png" ContentType="image/png"/>
  <Override PartName="/ppt/media/image83.png" ContentType="image/png"/>
  <Override PartName="/ppt/media/image82.png" ContentType="image/png"/>
  <Override PartName="/ppt/media/image81.png" ContentType="image/png"/>
  <Override PartName="/ppt/media/image80.png" ContentType="image/png"/>
  <Override PartName="/ppt/media/image79.png" ContentType="image/png"/>
  <Override PartName="/ppt/media/image78.png" ContentType="image/png"/>
  <Override PartName="/ppt/media/image77.png" ContentType="image/png"/>
  <Override PartName="/ppt/media/image76.png" ContentType="image/png"/>
  <Override PartName="/ppt/media/image48.jpeg" ContentType="image/jpeg"/>
  <Override PartName="/ppt/media/image75.png" ContentType="image/png"/>
  <Override PartName="/ppt/media/image74.png" ContentType="image/png"/>
  <Override PartName="/ppt/media/image72.png" ContentType="image/png"/>
  <Override PartName="/ppt/media/image71.png" ContentType="image/png"/>
  <Override PartName="/ppt/media/image70.png" ContentType="image/png"/>
  <Override PartName="/ppt/media/image68.png" ContentType="image/png"/>
  <Override PartName="/ppt/media/image67.png" ContentType="image/png"/>
  <Override PartName="/ppt/media/image66.png" ContentType="image/png"/>
  <Override PartName="/ppt/media/image65.png" ContentType="image/png"/>
  <Override PartName="/ppt/media/image64.png" ContentType="image/png"/>
  <Override PartName="/ppt/media/image63.png" ContentType="image/png"/>
  <Override PartName="/ppt/media/image62.png" ContentType="image/png"/>
  <Override PartName="/ppt/media/image61.png" ContentType="image/png"/>
  <Override PartName="/ppt/media/image60.png" ContentType="image/png"/>
  <Override PartName="/ppt/media/image3.png" ContentType="image/png"/>
  <Override PartName="/ppt/media/image55.png" ContentType="image/png"/>
  <Override PartName="/ppt/media/image2.png" ContentType="image/png"/>
  <Override PartName="/ppt/media/image54.png" ContentType="image/png"/>
  <Override PartName="/ppt/media/image141.png" ContentType="image/png"/>
  <Override PartName="/ppt/media/image50.png" ContentType="image/png"/>
  <Override PartName="/ppt/media/image49.png" ContentType="image/png"/>
  <Override PartName="/ppt/media/image138.png" ContentType="image/png"/>
  <Override PartName="/ppt/media/image47.png" ContentType="image/png"/>
  <Override PartName="/ppt/media/image137.png" ContentType="image/png"/>
  <Override PartName="/ppt/media/image46.png" ContentType="image/png"/>
  <Override PartName="/ppt/media/image27.jpeg" ContentType="image/jpeg"/>
  <Override PartName="/ppt/media/image135.png" ContentType="image/png"/>
  <Override PartName="/ppt/media/image44.png" ContentType="image/png"/>
  <Override PartName="/ppt/media/image134.png" ContentType="image/png"/>
  <Override PartName="/ppt/media/image43.png" ContentType="image/png"/>
  <Override PartName="/ppt/media/image106.png" ContentType="image/png"/>
  <Override PartName="/ppt/media/image15.png" ContentType="image/png"/>
  <Override PartName="/ppt/media/image42.jpeg" ContentType="image/jpeg"/>
  <Override PartName="/ppt/media/image132.png" ContentType="image/png"/>
  <Override PartName="/ppt/media/image41.png" ContentType="image/png"/>
  <Override PartName="/ppt/media/image131.png" ContentType="image/png"/>
  <Override PartName="/ppt/media/image40.png" ContentType="image/png"/>
  <Override PartName="/ppt/media/image14.jpeg" ContentType="image/jpeg"/>
  <Override PartName="/ppt/media/image39.jpeg" ContentType="image/jpeg"/>
  <Override PartName="/ppt/media/image126.png" ContentType="image/png"/>
  <Override PartName="/ppt/media/image35.png" ContentType="image/png"/>
  <Override PartName="/ppt/media/image125.png" ContentType="image/png"/>
  <Override PartName="/ppt/media/image34.png" ContentType="image/png"/>
  <Override PartName="/ppt/media/image124.png" ContentType="image/png"/>
  <Override PartName="/ppt/media/image33.png" ContentType="image/png"/>
  <Override PartName="/ppt/media/image73.png" ContentType="image/png"/>
  <Override PartName="/ppt/media/image109.png" ContentType="image/png"/>
  <Override PartName="/ppt/media/image18.png" ContentType="image/png"/>
  <Override PartName="/ppt/media/image32.jpeg" ContentType="image/jpeg"/>
  <Override PartName="/ppt/media/image103.png" ContentType="image/png"/>
  <Override PartName="/ppt/media/image12.png" ContentType="image/png"/>
  <Override PartName="/ppt/media/image136.png" ContentType="image/png"/>
  <Override PartName="/ppt/media/image45.jpeg" ContentType="image/jpeg"/>
  <Override PartName="/ppt/media/image122.png" ContentType="image/png"/>
  <Override PartName="/ppt/media/image31.png" ContentType="image/png"/>
  <Override PartName="/ppt/media/image29.png" ContentType="image/png"/>
  <Override PartName="/ppt/media/image119.png" ContentType="image/png"/>
  <Override PartName="/ppt/media/image28.png" ContentType="image/png"/>
  <Override PartName="/ppt/media/image117.png" ContentType="image/png"/>
  <Override PartName="/ppt/media/image26.png" ContentType="image/png"/>
  <Override PartName="/ppt/media/image116.png" ContentType="image/png"/>
  <Override PartName="/ppt/media/image25.png" ContentType="image/png"/>
  <Override PartName="/ppt/media/image94.png" ContentType="image/png"/>
  <Override PartName="/ppt/media/image19.png" ContentType="image/png"/>
  <Override PartName="/ppt/media/image93.png" ContentType="image/png"/>
  <Override PartName="/ppt/media/image92.png" ContentType="image/png"/>
  <Override PartName="/ppt/media/image108.png" ContentType="image/png"/>
  <Override PartName="/ppt/media/image17.png" ContentType="image/png"/>
  <Override PartName="/ppt/media/image91.png" ContentType="image/png"/>
  <Override PartName="/ppt/media/image107.png" ContentType="image/png"/>
  <Override PartName="/ppt/media/image16.png" ContentType="image/png"/>
  <Override PartName="/ppt/media/image90.png" ContentType="image/png"/>
  <Override PartName="/ppt/media/image112.png" ContentType="image/png"/>
  <Override PartName="/ppt/media/image21.png" ContentType="image/png"/>
  <Override PartName="/ppt/media/image56.png" ContentType="image/png"/>
  <Override PartName="/ppt/media/image58.png" ContentType="image/png"/>
  <Override PartName="/ppt/media/image6.png" ContentType="image/png"/>
  <Override PartName="/ppt/media/image114.png" ContentType="image/png"/>
  <Override PartName="/ppt/media/image23.png" ContentType="image/png"/>
  <Override PartName="/ppt/media/image102.png" ContentType="image/png"/>
  <Override PartName="/ppt/media/image11.png" ContentType="image/png"/>
  <Override PartName="/ppt/media/image13.jpeg" ContentType="image/jpeg"/>
  <Override PartName="/ppt/media/image69.png" ContentType="image/png"/>
  <Override PartName="/ppt/media/image101.png" ContentType="image/png"/>
  <Override PartName="/ppt/media/image10.png" ContentType="image/png"/>
  <Override PartName="/ppt/media/image115.png" ContentType="image/png"/>
  <Override PartName="/ppt/media/image24.png" ContentType="image/png"/>
  <Override PartName="/ppt/media/image7.png" ContentType="image/png"/>
  <Override PartName="/ppt/media/image59.png" ContentType="image/png"/>
  <Override PartName="/ppt/media/image20.jpeg" ContentType="image/jpeg"/>
  <Override PartName="/ppt/media/image9.png" ContentType="image/png"/>
  <Override PartName="/ppt/media/image8.png" ContentType="image/png"/>
  <Override PartName="/ppt/media/image110.png" ContentType="image/png"/>
  <Override PartName="/ppt/media/image22.jpeg" ContentType="image/jpeg"/>
  <Override PartName="/ppt/media/image4.jpeg" ContentType="image/jpeg"/>
  <Override PartName="/ppt/media/image129.png" ContentType="image/png"/>
  <Override PartName="/ppt/media/image38.png" ContentType="image/png"/>
  <Override PartName="/ppt/media/image1.png" ContentType="image/png"/>
  <Override PartName="/ppt/media/image53.png" ContentType="image/png"/>
  <Override PartName="/ppt/media/image30.jpeg" ContentType="image/jpeg"/>
  <Override PartName="/ppt/media/image57.png" ContentType="image/png"/>
  <Override PartName="/ppt/media/image128.png" ContentType="image/png"/>
  <Override PartName="/ppt/media/image37.png" ContentType="image/png"/>
  <Override PartName="/ppt/media/image143.png" ContentType="image/png"/>
  <Override PartName="/ppt/media/image52.png" ContentType="image/png"/>
  <Override PartName="/ppt/media/image5.jpeg" ContentType="image/jpeg"/>
  <Override PartName="/ppt/media/image127.png" ContentType="image/png"/>
  <Override PartName="/ppt/media/image36.png" ContentType="image/png"/>
  <Override PartName="/ppt/media/image142.png" ContentType="image/png"/>
  <Override PartName="/ppt/media/image51.png" ContentType="image/png"/>
  <Override PartName="/ppt/theme/theme19.xml" ContentType="application/vnd.openxmlformats-officedocument.theme+xml"/>
  <Override PartName="/ppt/theme/theme18.xml" ContentType="application/vnd.openxmlformats-officedocument.theme+xml"/>
  <Override PartName="/ppt/theme/theme3.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10.xml" ContentType="application/vnd.openxmlformats-officedocument.theme+xml"/>
  <Override PartName="/ppt/theme/theme17.xml" ContentType="application/vnd.openxmlformats-officedocument.theme+xml"/>
  <Override PartName="/ppt/theme/theme9.xml" ContentType="application/vnd.openxmlformats-officedocument.theme+xml"/>
  <Override PartName="/ppt/theme/theme16.xml" ContentType="application/vnd.openxmlformats-officedocument.theme+xml"/>
  <Override PartName="/ppt/theme/theme8.xml" ContentType="application/vnd.openxmlformats-officedocument.theme+xml"/>
  <Override PartName="/ppt/theme/theme15.xml" ContentType="application/vnd.openxmlformats-officedocument.theme+xml"/>
  <Override PartName="/ppt/theme/theme7.xml" ContentType="application/vnd.openxmlformats-officedocument.theme+xml"/>
  <Override PartName="/ppt/theme/theme14.xml" ContentType="application/vnd.openxmlformats-officedocument.theme+xml"/>
  <Override PartName="/ppt/theme/theme6.xml" ContentType="application/vnd.openxmlformats-officedocument.theme+xml"/>
  <Override PartName="/ppt/theme/theme13.xml" ContentType="application/vnd.openxmlformats-officedocument.theme+xml"/>
  <Override PartName="/ppt/theme/theme5.xml" ContentType="application/vnd.openxmlformats-officedocument.theme+xml"/>
  <Override PartName="/ppt/theme/theme12.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slideMasters/_rels/slideMaster16.xml.rels" ContentType="application/vnd.openxmlformats-package.relationships+xml"/>
  <Override PartName="/ppt/slideMasters/_rels/slideMaster15.xml.rels" ContentType="application/vnd.openxmlformats-package.relationships+xml"/>
  <Override PartName="/ppt/slideMasters/_rels/slideMaster14.xml.rels" ContentType="application/vnd.openxmlformats-package.relationships+xml"/>
  <Override PartName="/ppt/slideMasters/_rels/slideMaster13.xml.rels" ContentType="application/vnd.openxmlformats-package.relationships+xml"/>
  <Override PartName="/ppt/slideMasters/_rels/slideMaster12.xml.rels" ContentType="application/vnd.openxmlformats-package.relationships+xml"/>
  <Override PartName="/ppt/slideMasters/_rels/slideMaster18.xml.rels" ContentType="application/vnd.openxmlformats-package.relationships+xml"/>
  <Override PartName="/ppt/slideMasters/_rels/slideMaster11.xml.rels" ContentType="application/vnd.openxmlformats-package.relationships+xml"/>
  <Override PartName="/ppt/slideMasters/_rels/slideMaster17.xml.rels" ContentType="application/vnd.openxmlformats-package.relationships+xml"/>
  <Override PartName="/ppt/slideMasters/_rels/slideMaster10.xml.rels" ContentType="application/vnd.openxmlformats-package.relationships+xml"/>
  <Override PartName="/ppt/slideMasters/_rels/slideMaster2.xml.rels" ContentType="application/vnd.openxmlformats-package.relationships+xml"/>
  <Override PartName="/ppt/slideMasters/_rels/slideMaster9.xml.rels" ContentType="application/vnd.openxmlformats-package.relationships+xml"/>
  <Override PartName="/ppt/slideMasters/_rels/slideMaster1.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3.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18.xml" ContentType="application/vnd.openxmlformats-officedocument.presentationml.slideMaster+xml"/>
  <Override PartName="/ppt/slideMasters/slideMaster7.xml" ContentType="application/vnd.openxmlformats-officedocument.presentationml.slideMaster+xml"/>
  <Override PartName="/ppt/slideMasters/slideMaster11.xml" ContentType="application/vnd.openxmlformats-officedocument.presentationml.slideMaster+xml"/>
  <Override PartName="/ppt/slideMasters/slideMaster17.xml" ContentType="application/vnd.openxmlformats-officedocument.presentationml.slideMaster+xml"/>
  <Override PartName="/ppt/slideMasters/slideMaster6.xml" ContentType="application/vnd.openxmlformats-officedocument.presentationml.slideMaster+xml"/>
  <Override PartName="/ppt/slideMasters/slideMaster10.xml" ContentType="application/vnd.openxmlformats-officedocument.presentationml.slideMaster+xml"/>
  <Override PartName="/ppt/slideMasters/slideMaster16.xml" ContentType="application/vnd.openxmlformats-officedocument.presentationml.slideMaster+xml"/>
  <Override PartName="/ppt/slideMasters/slideMaster5.xml" ContentType="application/vnd.openxmlformats-officedocument.presentationml.slideMaster+xml"/>
  <Override PartName="/ppt/slideMasters/slideMaster15.xml" ContentType="application/vnd.openxmlformats-officedocument.presentationml.slideMaster+xml"/>
  <Override PartName="/ppt/slideMasters/slideMaster4.xml" ContentType="application/vnd.openxmlformats-officedocument.presentationml.slideMaster+xml"/>
  <Override PartName="/ppt/slideMasters/slideMaster14.xml" ContentType="application/vnd.openxmlformats-officedocument.presentationml.slideMaster+xml"/>
  <Override PartName="/ppt/slideMasters/slideMaster3.xml" ContentType="application/vnd.openxmlformats-officedocument.presentationml.slideMaster+xml"/>
  <Override PartName="/ppt/slideMasters/slideMaster13.xml" ContentType="application/vnd.openxmlformats-officedocument.presentationml.slideMaster+xml"/>
  <Override PartName="/ppt/slideMasters/slideMaster2.xml" ContentType="application/vnd.openxmlformats-officedocument.presentationml.slideMaster+xml"/>
  <Override PartName="/ppt/slideMasters/slideMaster12.xml" ContentType="application/vnd.openxmlformats-officedocument.presentationml.slideMaster+xml"/>
  <Override PartName="/ppt/slideMasters/slideMaster1.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 id="2147483804" r:id="rId14"/>
    <p:sldMasterId id="2147483817" r:id="rId15"/>
    <p:sldMasterId id="2147483830" r:id="rId16"/>
    <p:sldMasterId id="2147483843" r:id="rId17"/>
    <p:sldMasterId id="2147483856" r:id="rId18"/>
    <p:sldMasterId id="2147483869" r:id="rId19"/>
  </p:sldMasterIdLst>
  <p:notesMasterIdLst>
    <p:notesMasterId r:id="rId20"/>
  </p:notesMasterIdLst>
  <p:sldIdLst>
    <p:sldId id="256"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278" r:id="rId43"/>
    <p:sldId id="279" r:id="rId44"/>
    <p:sldId id="280" r:id="rId45"/>
    <p:sldId id="281" r:id="rId46"/>
    <p:sldId id="282" r:id="rId47"/>
    <p:sldId id="283" r:id="rId48"/>
    <p:sldId id="284" r:id="rId49"/>
    <p:sldId id="285" r:id="rId50"/>
    <p:sldId id="286" r:id="rId51"/>
    <p:sldId id="287" r:id="rId52"/>
    <p:sldId id="288" r:id="rId53"/>
    <p:sldId id="289" r:id="rId54"/>
    <p:sldId id="290" r:id="rId55"/>
    <p:sldId id="291" r:id="rId56"/>
    <p:sldId id="292" r:id="rId57"/>
    <p:sldId id="293" r:id="rId58"/>
    <p:sldId id="294" r:id="rId59"/>
    <p:sldId id="295" r:id="rId60"/>
    <p:sldId id="296" r:id="rId61"/>
    <p:sldId id="297" r:id="rId62"/>
    <p:sldId id="298" r:id="rId63"/>
    <p:sldId id="299" r:id="rId64"/>
    <p:sldId id="300" r:id="rId65"/>
    <p:sldId id="301" r:id="rId66"/>
    <p:sldId id="302" r:id="rId67"/>
    <p:sldId id="303" r:id="rId68"/>
    <p:sldId id="304" r:id="rId69"/>
    <p:sldId id="305" r:id="rId70"/>
    <p:sldId id="306" r:id="rId71"/>
    <p:sldId id="307" r:id="rId72"/>
    <p:sldId id="308" r:id="rId73"/>
    <p:sldId id="309" r:id="rId74"/>
    <p:sldId id="310" r:id="rId75"/>
    <p:sldId id="311" r:id="rId76"/>
    <p:sldId id="312" r:id="rId77"/>
    <p:sldId id="313" r:id="rId78"/>
    <p:sldId id="314" r:id="rId79"/>
    <p:sldId id="315" r:id="rId80"/>
    <p:sldId id="316" r:id="rId81"/>
    <p:sldId id="317" r:id="rId82"/>
    <p:sldId id="318" r:id="rId83"/>
    <p:sldId id="319" r:id="rId84"/>
    <p:sldId id="320" r:id="rId85"/>
    <p:sldId id="321" r:id="rId86"/>
    <p:sldId id="322" r:id="rId87"/>
    <p:sldId id="323" r:id="rId88"/>
    <p:sldId id="324" r:id="rId89"/>
    <p:sldId id="325" r:id="rId90"/>
    <p:sldId id="326" r:id="rId91"/>
    <p:sldId id="327" r:id="rId92"/>
    <p:sldId id="328" r:id="rId93"/>
    <p:sldId id="329" r:id="rId94"/>
    <p:sldId id="330" r:id="rId95"/>
    <p:sldId id="331" r:id="rId96"/>
    <p:sldId id="332" r:id="rId97"/>
    <p:sldId id="333" r:id="rId98"/>
    <p:sldId id="334" r:id="rId99"/>
    <p:sldId id="335" r:id="rId100"/>
    <p:sldId id="336" r:id="rId101"/>
    <p:sldId id="337" r:id="rId102"/>
    <p:sldId id="338" r:id="rId103"/>
    <p:sldId id="339" r:id="rId104"/>
    <p:sldId id="340" r:id="rId105"/>
    <p:sldId id="341" r:id="rId106"/>
    <p:sldId id="342" r:id="rId107"/>
    <p:sldId id="343" r:id="rId108"/>
    <p:sldId id="344" r:id="rId109"/>
    <p:sldId id="345" r:id="rId110"/>
    <p:sldId id="346" r:id="rId111"/>
    <p:sldId id="347" r:id="rId112"/>
    <p:sldId id="348" r:id="rId113"/>
    <p:sldId id="349" r:id="rId114"/>
    <p:sldId id="350" r:id="rId115"/>
    <p:sldId id="351" r:id="rId116"/>
    <p:sldId id="352" r:id="rId117"/>
    <p:sldId id="353" r:id="rId118"/>
    <p:sldId id="354" r:id="rId119"/>
    <p:sldId id="355" r:id="rId120"/>
    <p:sldId id="356" r:id="rId121"/>
    <p:sldId id="357" r:id="rId122"/>
    <p:sldId id="358" r:id="rId123"/>
    <p:sldId id="359" r:id="rId124"/>
    <p:sldId id="360" r:id="rId125"/>
    <p:sldId id="361" r:id="rId126"/>
    <p:sldId id="362" r:id="rId127"/>
    <p:sldId id="363" r:id="rId128"/>
    <p:sldId id="364" r:id="rId129"/>
    <p:sldId id="365" r:id="rId130"/>
    <p:sldId id="366" r:id="rId131"/>
    <p:sldId id="367" r:id="rId132"/>
    <p:sldId id="368" r:id="rId133"/>
    <p:sldId id="369" r:id="rId134"/>
    <p:sldId id="370" r:id="rId135"/>
  </p:sldIdLst>
  <p:sldSz cx="9144000" cy="51435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notesMaster" Target="notesMasters/notesMaster1.xml"/><Relationship Id="rId21" Type="http://schemas.openxmlformats.org/officeDocument/2006/relationships/slide" Target="slides/slide1.xml"/><Relationship Id="rId22" Type="http://schemas.openxmlformats.org/officeDocument/2006/relationships/slide" Target="slides/slide2.xml"/><Relationship Id="rId23" Type="http://schemas.openxmlformats.org/officeDocument/2006/relationships/slide" Target="slides/slide3.xml"/><Relationship Id="rId24" Type="http://schemas.openxmlformats.org/officeDocument/2006/relationships/slide" Target="slides/slide4.xml"/><Relationship Id="rId25" Type="http://schemas.openxmlformats.org/officeDocument/2006/relationships/slide" Target="slides/slide5.xml"/><Relationship Id="rId26" Type="http://schemas.openxmlformats.org/officeDocument/2006/relationships/slide" Target="slides/slide6.xml"/><Relationship Id="rId27" Type="http://schemas.openxmlformats.org/officeDocument/2006/relationships/slide" Target="slides/slide7.xml"/><Relationship Id="rId28" Type="http://schemas.openxmlformats.org/officeDocument/2006/relationships/slide" Target="slides/slide8.xml"/><Relationship Id="rId29" Type="http://schemas.openxmlformats.org/officeDocument/2006/relationships/slide" Target="slides/slide9.xml"/><Relationship Id="rId30" Type="http://schemas.openxmlformats.org/officeDocument/2006/relationships/slide" Target="slides/slide10.xml"/><Relationship Id="rId31" Type="http://schemas.openxmlformats.org/officeDocument/2006/relationships/slide" Target="slides/slide11.xml"/><Relationship Id="rId32" Type="http://schemas.openxmlformats.org/officeDocument/2006/relationships/slide" Target="slides/slide12.xml"/><Relationship Id="rId33" Type="http://schemas.openxmlformats.org/officeDocument/2006/relationships/slide" Target="slides/slide13.xml"/><Relationship Id="rId34" Type="http://schemas.openxmlformats.org/officeDocument/2006/relationships/slide" Target="slides/slide14.xml"/><Relationship Id="rId35" Type="http://schemas.openxmlformats.org/officeDocument/2006/relationships/slide" Target="slides/slide15.xml"/><Relationship Id="rId36" Type="http://schemas.openxmlformats.org/officeDocument/2006/relationships/slide" Target="slides/slide16.xml"/><Relationship Id="rId37" Type="http://schemas.openxmlformats.org/officeDocument/2006/relationships/slide" Target="slides/slide17.xml"/><Relationship Id="rId38" Type="http://schemas.openxmlformats.org/officeDocument/2006/relationships/slide" Target="slides/slide18.xml"/><Relationship Id="rId39" Type="http://schemas.openxmlformats.org/officeDocument/2006/relationships/slide" Target="slides/slide19.xml"/><Relationship Id="rId40" Type="http://schemas.openxmlformats.org/officeDocument/2006/relationships/slide" Target="slides/slide20.xml"/><Relationship Id="rId41" Type="http://schemas.openxmlformats.org/officeDocument/2006/relationships/slide" Target="slides/slide21.xml"/><Relationship Id="rId42" Type="http://schemas.openxmlformats.org/officeDocument/2006/relationships/slide" Target="slides/slide22.xml"/><Relationship Id="rId43" Type="http://schemas.openxmlformats.org/officeDocument/2006/relationships/slide" Target="slides/slide23.xml"/><Relationship Id="rId44" Type="http://schemas.openxmlformats.org/officeDocument/2006/relationships/slide" Target="slides/slide24.xml"/><Relationship Id="rId45" Type="http://schemas.openxmlformats.org/officeDocument/2006/relationships/slide" Target="slides/slide25.xml"/><Relationship Id="rId46" Type="http://schemas.openxmlformats.org/officeDocument/2006/relationships/slide" Target="slides/slide26.xml"/><Relationship Id="rId47" Type="http://schemas.openxmlformats.org/officeDocument/2006/relationships/slide" Target="slides/slide27.xml"/><Relationship Id="rId48" Type="http://schemas.openxmlformats.org/officeDocument/2006/relationships/slide" Target="slides/slide28.xml"/><Relationship Id="rId49" Type="http://schemas.openxmlformats.org/officeDocument/2006/relationships/slide" Target="slides/slide29.xml"/><Relationship Id="rId50" Type="http://schemas.openxmlformats.org/officeDocument/2006/relationships/slide" Target="slides/slide30.xml"/><Relationship Id="rId51" Type="http://schemas.openxmlformats.org/officeDocument/2006/relationships/slide" Target="slides/slide31.xml"/><Relationship Id="rId52" Type="http://schemas.openxmlformats.org/officeDocument/2006/relationships/slide" Target="slides/slide32.xml"/><Relationship Id="rId53" Type="http://schemas.openxmlformats.org/officeDocument/2006/relationships/slide" Target="slides/slide33.xml"/><Relationship Id="rId54" Type="http://schemas.openxmlformats.org/officeDocument/2006/relationships/slide" Target="slides/slide34.xml"/><Relationship Id="rId55" Type="http://schemas.openxmlformats.org/officeDocument/2006/relationships/slide" Target="slides/slide35.xml"/><Relationship Id="rId56" Type="http://schemas.openxmlformats.org/officeDocument/2006/relationships/slide" Target="slides/slide36.xml"/><Relationship Id="rId57" Type="http://schemas.openxmlformats.org/officeDocument/2006/relationships/slide" Target="slides/slide37.xml"/><Relationship Id="rId58" Type="http://schemas.openxmlformats.org/officeDocument/2006/relationships/slide" Target="slides/slide38.xml"/><Relationship Id="rId59" Type="http://schemas.openxmlformats.org/officeDocument/2006/relationships/slide" Target="slides/slide39.xml"/><Relationship Id="rId60" Type="http://schemas.openxmlformats.org/officeDocument/2006/relationships/slide" Target="slides/slide40.xml"/><Relationship Id="rId61" Type="http://schemas.openxmlformats.org/officeDocument/2006/relationships/slide" Target="slides/slide41.xml"/><Relationship Id="rId62" Type="http://schemas.openxmlformats.org/officeDocument/2006/relationships/slide" Target="slides/slide42.xml"/><Relationship Id="rId63" Type="http://schemas.openxmlformats.org/officeDocument/2006/relationships/slide" Target="slides/slide43.xml"/><Relationship Id="rId64" Type="http://schemas.openxmlformats.org/officeDocument/2006/relationships/slide" Target="slides/slide44.xml"/><Relationship Id="rId65" Type="http://schemas.openxmlformats.org/officeDocument/2006/relationships/slide" Target="slides/slide45.xml"/><Relationship Id="rId66" Type="http://schemas.openxmlformats.org/officeDocument/2006/relationships/slide" Target="slides/slide46.xml"/><Relationship Id="rId67" Type="http://schemas.openxmlformats.org/officeDocument/2006/relationships/slide" Target="slides/slide47.xml"/><Relationship Id="rId68" Type="http://schemas.openxmlformats.org/officeDocument/2006/relationships/slide" Target="slides/slide48.xml"/><Relationship Id="rId69" Type="http://schemas.openxmlformats.org/officeDocument/2006/relationships/slide" Target="slides/slide49.xml"/><Relationship Id="rId70" Type="http://schemas.openxmlformats.org/officeDocument/2006/relationships/slide" Target="slides/slide50.xml"/><Relationship Id="rId71" Type="http://schemas.openxmlformats.org/officeDocument/2006/relationships/slide" Target="slides/slide51.xml"/><Relationship Id="rId72" Type="http://schemas.openxmlformats.org/officeDocument/2006/relationships/slide" Target="slides/slide52.xml"/><Relationship Id="rId73" Type="http://schemas.openxmlformats.org/officeDocument/2006/relationships/slide" Target="slides/slide53.xml"/><Relationship Id="rId74" Type="http://schemas.openxmlformats.org/officeDocument/2006/relationships/slide" Target="slides/slide54.xml"/><Relationship Id="rId75" Type="http://schemas.openxmlformats.org/officeDocument/2006/relationships/slide" Target="slides/slide55.xml"/><Relationship Id="rId76" Type="http://schemas.openxmlformats.org/officeDocument/2006/relationships/slide" Target="slides/slide56.xml"/><Relationship Id="rId77" Type="http://schemas.openxmlformats.org/officeDocument/2006/relationships/slide" Target="slides/slide57.xml"/><Relationship Id="rId78" Type="http://schemas.openxmlformats.org/officeDocument/2006/relationships/slide" Target="slides/slide58.xml"/><Relationship Id="rId79" Type="http://schemas.openxmlformats.org/officeDocument/2006/relationships/slide" Target="slides/slide59.xml"/><Relationship Id="rId80" Type="http://schemas.openxmlformats.org/officeDocument/2006/relationships/slide" Target="slides/slide60.xml"/><Relationship Id="rId81" Type="http://schemas.openxmlformats.org/officeDocument/2006/relationships/slide" Target="slides/slide61.xml"/><Relationship Id="rId82" Type="http://schemas.openxmlformats.org/officeDocument/2006/relationships/slide" Target="slides/slide62.xml"/><Relationship Id="rId83" Type="http://schemas.openxmlformats.org/officeDocument/2006/relationships/slide" Target="slides/slide63.xml"/><Relationship Id="rId84" Type="http://schemas.openxmlformats.org/officeDocument/2006/relationships/slide" Target="slides/slide64.xml"/><Relationship Id="rId85" Type="http://schemas.openxmlformats.org/officeDocument/2006/relationships/slide" Target="slides/slide65.xml"/><Relationship Id="rId86" Type="http://schemas.openxmlformats.org/officeDocument/2006/relationships/slide" Target="slides/slide66.xml"/><Relationship Id="rId87" Type="http://schemas.openxmlformats.org/officeDocument/2006/relationships/slide" Target="slides/slide67.xml"/><Relationship Id="rId88" Type="http://schemas.openxmlformats.org/officeDocument/2006/relationships/slide" Target="slides/slide68.xml"/><Relationship Id="rId89" Type="http://schemas.openxmlformats.org/officeDocument/2006/relationships/slide" Target="slides/slide69.xml"/><Relationship Id="rId90" Type="http://schemas.openxmlformats.org/officeDocument/2006/relationships/slide" Target="slides/slide70.xml"/><Relationship Id="rId91" Type="http://schemas.openxmlformats.org/officeDocument/2006/relationships/slide" Target="slides/slide71.xml"/><Relationship Id="rId92" Type="http://schemas.openxmlformats.org/officeDocument/2006/relationships/slide" Target="slides/slide72.xml"/><Relationship Id="rId93" Type="http://schemas.openxmlformats.org/officeDocument/2006/relationships/slide" Target="slides/slide73.xml"/><Relationship Id="rId94" Type="http://schemas.openxmlformats.org/officeDocument/2006/relationships/slide" Target="slides/slide74.xml"/><Relationship Id="rId95" Type="http://schemas.openxmlformats.org/officeDocument/2006/relationships/slide" Target="slides/slide75.xml"/><Relationship Id="rId96" Type="http://schemas.openxmlformats.org/officeDocument/2006/relationships/slide" Target="slides/slide76.xml"/><Relationship Id="rId97" Type="http://schemas.openxmlformats.org/officeDocument/2006/relationships/slide" Target="slides/slide77.xml"/><Relationship Id="rId98" Type="http://schemas.openxmlformats.org/officeDocument/2006/relationships/slide" Target="slides/slide78.xml"/><Relationship Id="rId99" Type="http://schemas.openxmlformats.org/officeDocument/2006/relationships/slide" Target="slides/slide79.xml"/><Relationship Id="rId100" Type="http://schemas.openxmlformats.org/officeDocument/2006/relationships/slide" Target="slides/slide80.xml"/><Relationship Id="rId101" Type="http://schemas.openxmlformats.org/officeDocument/2006/relationships/slide" Target="slides/slide81.xml"/><Relationship Id="rId102" Type="http://schemas.openxmlformats.org/officeDocument/2006/relationships/slide" Target="slides/slide82.xml"/><Relationship Id="rId103" Type="http://schemas.openxmlformats.org/officeDocument/2006/relationships/slide" Target="slides/slide83.xml"/><Relationship Id="rId104" Type="http://schemas.openxmlformats.org/officeDocument/2006/relationships/slide" Target="slides/slide84.xml"/><Relationship Id="rId105" Type="http://schemas.openxmlformats.org/officeDocument/2006/relationships/slide" Target="slides/slide85.xml"/><Relationship Id="rId106" Type="http://schemas.openxmlformats.org/officeDocument/2006/relationships/slide" Target="slides/slide86.xml"/><Relationship Id="rId107" Type="http://schemas.openxmlformats.org/officeDocument/2006/relationships/slide" Target="slides/slide87.xml"/><Relationship Id="rId108" Type="http://schemas.openxmlformats.org/officeDocument/2006/relationships/slide" Target="slides/slide88.xml"/><Relationship Id="rId109" Type="http://schemas.openxmlformats.org/officeDocument/2006/relationships/slide" Target="slides/slide89.xml"/><Relationship Id="rId110" Type="http://schemas.openxmlformats.org/officeDocument/2006/relationships/slide" Target="slides/slide90.xml"/><Relationship Id="rId111" Type="http://schemas.openxmlformats.org/officeDocument/2006/relationships/slide" Target="slides/slide91.xml"/><Relationship Id="rId112" Type="http://schemas.openxmlformats.org/officeDocument/2006/relationships/slide" Target="slides/slide92.xml"/><Relationship Id="rId113" Type="http://schemas.openxmlformats.org/officeDocument/2006/relationships/slide" Target="slides/slide93.xml"/><Relationship Id="rId114" Type="http://schemas.openxmlformats.org/officeDocument/2006/relationships/slide" Target="slides/slide94.xml"/><Relationship Id="rId115" Type="http://schemas.openxmlformats.org/officeDocument/2006/relationships/slide" Target="slides/slide95.xml"/><Relationship Id="rId116" Type="http://schemas.openxmlformats.org/officeDocument/2006/relationships/slide" Target="slides/slide96.xml"/><Relationship Id="rId117" Type="http://schemas.openxmlformats.org/officeDocument/2006/relationships/slide" Target="slides/slide97.xml"/><Relationship Id="rId118" Type="http://schemas.openxmlformats.org/officeDocument/2006/relationships/slide" Target="slides/slide98.xml"/><Relationship Id="rId119" Type="http://schemas.openxmlformats.org/officeDocument/2006/relationships/slide" Target="slides/slide99.xml"/><Relationship Id="rId120" Type="http://schemas.openxmlformats.org/officeDocument/2006/relationships/slide" Target="slides/slide100.xml"/><Relationship Id="rId121" Type="http://schemas.openxmlformats.org/officeDocument/2006/relationships/slide" Target="slides/slide101.xml"/><Relationship Id="rId122" Type="http://schemas.openxmlformats.org/officeDocument/2006/relationships/slide" Target="slides/slide102.xml"/><Relationship Id="rId123" Type="http://schemas.openxmlformats.org/officeDocument/2006/relationships/slide" Target="slides/slide103.xml"/><Relationship Id="rId124" Type="http://schemas.openxmlformats.org/officeDocument/2006/relationships/slide" Target="slides/slide104.xml"/><Relationship Id="rId125" Type="http://schemas.openxmlformats.org/officeDocument/2006/relationships/slide" Target="slides/slide105.xml"/><Relationship Id="rId126" Type="http://schemas.openxmlformats.org/officeDocument/2006/relationships/slide" Target="slides/slide106.xml"/><Relationship Id="rId127" Type="http://schemas.openxmlformats.org/officeDocument/2006/relationships/slide" Target="slides/slide107.xml"/><Relationship Id="rId128" Type="http://schemas.openxmlformats.org/officeDocument/2006/relationships/slide" Target="slides/slide108.xml"/><Relationship Id="rId129" Type="http://schemas.openxmlformats.org/officeDocument/2006/relationships/slide" Target="slides/slide109.xml"/><Relationship Id="rId130" Type="http://schemas.openxmlformats.org/officeDocument/2006/relationships/slide" Target="slides/slide110.xml"/><Relationship Id="rId131" Type="http://schemas.openxmlformats.org/officeDocument/2006/relationships/slide" Target="slides/slide111.xml"/><Relationship Id="rId132" Type="http://schemas.openxmlformats.org/officeDocument/2006/relationships/slide" Target="slides/slide112.xml"/><Relationship Id="rId133" Type="http://schemas.openxmlformats.org/officeDocument/2006/relationships/slide" Target="slides/slide113.xml"/><Relationship Id="rId134" Type="http://schemas.openxmlformats.org/officeDocument/2006/relationships/slide" Target="slides/slide114.xml"/><Relationship Id="rId135" Type="http://schemas.openxmlformats.org/officeDocument/2006/relationships/slide" Target="slides/slide115.xml"/>
</Relationships>
</file>

<file path=ppt/notesMasters/_rels/notesMaster1.xml.rels><?xml version="1.0" encoding="UTF-8"?>
<Relationships xmlns="http://schemas.openxmlformats.org/package/2006/relationships"><Relationship Id="rId1" Type="http://schemas.openxmlformats.org/officeDocument/2006/relationships/theme" Target="../theme/theme19.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8"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n-US" sz="1400" spc="-1" strike="noStrike">
                <a:solidFill>
                  <a:srgbClr val="000000"/>
                </a:solidFill>
                <a:latin typeface="Arial"/>
              </a:rPr>
              <a:t>Click to move the slide</a:t>
            </a:r>
            <a:endParaRPr b="0" lang="en-US" sz="1400" spc="-1" strike="noStrike">
              <a:solidFill>
                <a:srgbClr val="000000"/>
              </a:solidFill>
              <a:latin typeface="Arial"/>
            </a:endParaRPr>
          </a:p>
        </p:txBody>
      </p:sp>
      <p:sp>
        <p:nvSpPr>
          <p:cNvPr id="1259" name="PlaceHolder 2"/>
          <p:cNvSpPr>
            <a:spLocks noGrp="1"/>
          </p:cNvSpPr>
          <p:nvPr>
            <p:ph type="body"/>
          </p:nvPr>
        </p:nvSpPr>
        <p:spPr>
          <a:xfrm>
            <a:off x="756000" y="5078520"/>
            <a:ext cx="6047640" cy="481104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1260" name="PlaceHolder 3"/>
          <p:cNvSpPr>
            <a:spLocks noGrp="1"/>
          </p:cNvSpPr>
          <p:nvPr>
            <p:ph type="hdr"/>
          </p:nvPr>
        </p:nvSpPr>
        <p:spPr>
          <a:xfrm>
            <a:off x="0" y="0"/>
            <a:ext cx="3280680" cy="53424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1261" name="PlaceHolder 4"/>
          <p:cNvSpPr>
            <a:spLocks noGrp="1"/>
          </p:cNvSpPr>
          <p:nvPr>
            <p:ph type="dt"/>
          </p:nvPr>
        </p:nvSpPr>
        <p:spPr>
          <a:xfrm>
            <a:off x="4278960" y="0"/>
            <a:ext cx="3280680" cy="53424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1262" name="PlaceHolder 5"/>
          <p:cNvSpPr>
            <a:spLocks noGrp="1"/>
          </p:cNvSpPr>
          <p:nvPr>
            <p:ph type="ftr"/>
          </p:nvPr>
        </p:nvSpPr>
        <p:spPr>
          <a:xfrm>
            <a:off x="0" y="10157400"/>
            <a:ext cx="3280680" cy="53424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126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E69A5C40-61F2-4749-B1D7-B66D55B7347F}"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00.xml.rels><?xml version="1.0" encoding="UTF-8"?>
<Relationships xmlns="http://schemas.openxmlformats.org/package/2006/relationships"><Relationship Id="rId1" Type="http://schemas.openxmlformats.org/officeDocument/2006/relationships/slide" Target="../slides/slide100.xml"/><Relationship Id="rId2" Type="http://schemas.openxmlformats.org/officeDocument/2006/relationships/notesMaster" Target="../notesMasters/notesMaster1.xml"/>
</Relationships>
</file>

<file path=ppt/notesSlides/_rels/notesSlide101.xml.rels><?xml version="1.0" encoding="UTF-8"?>
<Relationships xmlns="http://schemas.openxmlformats.org/package/2006/relationships"><Relationship Id="rId1" Type="http://schemas.openxmlformats.org/officeDocument/2006/relationships/slide" Target="../slides/slide101.xml"/><Relationship Id="rId2" Type="http://schemas.openxmlformats.org/officeDocument/2006/relationships/notesMaster" Target="../notesMasters/notesMaster1.xml"/>
</Relationships>
</file>

<file path=ppt/notesSlides/_rels/notesSlide102.xml.rels><?xml version="1.0" encoding="UTF-8"?>
<Relationships xmlns="http://schemas.openxmlformats.org/package/2006/relationships"><Relationship Id="rId1" Type="http://schemas.openxmlformats.org/officeDocument/2006/relationships/slide" Target="../slides/slide102.xml"/><Relationship Id="rId2" Type="http://schemas.openxmlformats.org/officeDocument/2006/relationships/notesMaster" Target="../notesMasters/notesMaster1.xml"/>
</Relationships>
</file>

<file path=ppt/notesSlides/_rels/notesSlide103.xml.rels><?xml version="1.0" encoding="UTF-8"?>
<Relationships xmlns="http://schemas.openxmlformats.org/package/2006/relationships"><Relationship Id="rId1" Type="http://schemas.openxmlformats.org/officeDocument/2006/relationships/slide" Target="../slides/slide103.xml"/><Relationship Id="rId2" Type="http://schemas.openxmlformats.org/officeDocument/2006/relationships/notesMaster" Target="../notesMasters/notesMaster1.xml"/>
</Relationships>
</file>

<file path=ppt/notesSlides/_rels/notesSlide104.xml.rels><?xml version="1.0" encoding="UTF-8"?>
<Relationships xmlns="http://schemas.openxmlformats.org/package/2006/relationships"><Relationship Id="rId1" Type="http://schemas.openxmlformats.org/officeDocument/2006/relationships/slide" Target="../slides/slide104.xml"/><Relationship Id="rId2" Type="http://schemas.openxmlformats.org/officeDocument/2006/relationships/notesMaster" Target="../notesMasters/notesMaster1.xml"/>
</Relationships>
</file>

<file path=ppt/notesSlides/_rels/notesSlide105.xml.rels><?xml version="1.0" encoding="UTF-8"?>
<Relationships xmlns="http://schemas.openxmlformats.org/package/2006/relationships"><Relationship Id="rId1" Type="http://schemas.openxmlformats.org/officeDocument/2006/relationships/hyperlink" Target="https://www.mongodb.com/blog/post/6-rules-of-thumb-for-mongodb-schema-design-part-1" TargetMode="External"/><Relationship Id="rId2" Type="http://schemas.openxmlformats.org/officeDocument/2006/relationships/slide" Target="../slides/slide105.xml"/><Relationship Id="rId3" Type="http://schemas.openxmlformats.org/officeDocument/2006/relationships/notesMaster" Target="../notesMasters/notesMaster1.xml"/>
</Relationships>
</file>

<file path=ppt/notesSlides/_rels/notesSlide106.xml.rels><?xml version="1.0" encoding="UTF-8"?>
<Relationships xmlns="http://schemas.openxmlformats.org/package/2006/relationships"><Relationship Id="rId1" Type="http://schemas.openxmlformats.org/officeDocument/2006/relationships/slide" Target="../slides/slide106.xml"/><Relationship Id="rId2" Type="http://schemas.openxmlformats.org/officeDocument/2006/relationships/notesMaster" Target="../notesMasters/notesMaster1.xml"/>
</Relationships>
</file>

<file path=ppt/notesSlides/_rels/notesSlide107.xml.rels><?xml version="1.0" encoding="UTF-8"?>
<Relationships xmlns="http://schemas.openxmlformats.org/package/2006/relationships"><Relationship Id="rId1" Type="http://schemas.openxmlformats.org/officeDocument/2006/relationships/slide" Target="../slides/slide107.xml"/><Relationship Id="rId2" Type="http://schemas.openxmlformats.org/officeDocument/2006/relationships/notesMaster" Target="../notesMasters/notesMaster1.xml"/>
</Relationships>
</file>

<file path=ppt/notesSlides/_rels/notesSlide108.xml.rels><?xml version="1.0" encoding="UTF-8"?>
<Relationships xmlns="http://schemas.openxmlformats.org/package/2006/relationships"><Relationship Id="rId1" Type="http://schemas.openxmlformats.org/officeDocument/2006/relationships/slide" Target="../slides/slide108.xml"/><Relationship Id="rId2" Type="http://schemas.openxmlformats.org/officeDocument/2006/relationships/notesMaster" Target="../notesMasters/notesMaster1.xml"/>
</Relationships>
</file>

<file path=ppt/notesSlides/_rels/notesSlide109.xml.rels><?xml version="1.0" encoding="UTF-8"?>
<Relationships xmlns="http://schemas.openxmlformats.org/package/2006/relationships"><Relationship Id="rId1" Type="http://schemas.openxmlformats.org/officeDocument/2006/relationships/slide" Target="../slides/slide109.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10.xml.rels><?xml version="1.0" encoding="UTF-8"?>
<Relationships xmlns="http://schemas.openxmlformats.org/package/2006/relationships"><Relationship Id="rId1" Type="http://schemas.openxmlformats.org/officeDocument/2006/relationships/slide" Target="../slides/slide110.xml"/><Relationship Id="rId2" Type="http://schemas.openxmlformats.org/officeDocument/2006/relationships/notesMaster" Target="../notesMasters/notesMaster1.xml"/>
</Relationships>
</file>

<file path=ppt/notesSlides/_rels/notesSlide111.xml.rels><?xml version="1.0" encoding="UTF-8"?>
<Relationships xmlns="http://schemas.openxmlformats.org/package/2006/relationships"><Relationship Id="rId1" Type="http://schemas.openxmlformats.org/officeDocument/2006/relationships/slide" Target="../slides/slide111.xml"/><Relationship Id="rId2" Type="http://schemas.openxmlformats.org/officeDocument/2006/relationships/notesMaster" Target="../notesMasters/notesMaster1.xml"/>
</Relationships>
</file>

<file path=ppt/notesSlides/_rels/notesSlide112.xml.rels><?xml version="1.0" encoding="UTF-8"?>
<Relationships xmlns="http://schemas.openxmlformats.org/package/2006/relationships"><Relationship Id="rId1" Type="http://schemas.openxmlformats.org/officeDocument/2006/relationships/slide" Target="../slides/slide112.xml"/><Relationship Id="rId2" Type="http://schemas.openxmlformats.org/officeDocument/2006/relationships/notesMaster" Target="../notesMasters/notesMaster1.xml"/>
</Relationships>
</file>

<file path=ppt/notesSlides/_rels/notesSlide113.xml.rels><?xml version="1.0" encoding="UTF-8"?>
<Relationships xmlns="http://schemas.openxmlformats.org/package/2006/relationships"><Relationship Id="rId1" Type="http://schemas.openxmlformats.org/officeDocument/2006/relationships/slide" Target="../slides/slide113.xml"/><Relationship Id="rId2" Type="http://schemas.openxmlformats.org/officeDocument/2006/relationships/notesMaster" Target="../notesMasters/notesMaster1.xml"/>
</Relationships>
</file>

<file path=ppt/notesSlides/_rels/notesSlide114.xml.rels><?xml version="1.0" encoding="UTF-8"?>
<Relationships xmlns="http://schemas.openxmlformats.org/package/2006/relationships"><Relationship Id="rId1" Type="http://schemas.openxmlformats.org/officeDocument/2006/relationships/slide" Target="../slides/slide114.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
</Relationships>
</file>

<file path=ppt/notesSlides/_rels/notesSlide5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
</Relationships>
</file>

<file path=ppt/notesSlides/_rels/notesSlide54.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
</Relationships>
</file>

<file path=ppt/notesSlides/_rels/notesSlide55.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
</Relationships>
</file>

<file path=ppt/notesSlides/_rels/notesSlide56.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
</Relationships>
</file>

<file path=ppt/notesSlides/_rels/notesSlide57.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
</Relationships>
</file>

<file path=ppt/notesSlides/_rels/notesSlide58.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
</Relationships>
</file>

<file path=ppt/notesSlides/_rels/notesSlide59.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60.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
</Relationships>
</file>

<file path=ppt/notesSlides/_rels/notesSlide61.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
</Relationships>
</file>

<file path=ppt/notesSlides/_rels/notesSlide62.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
</Relationships>
</file>

<file path=ppt/notesSlides/_rels/notesSlide63.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
</Relationships>
</file>

<file path=ppt/notesSlides/_rels/notesSlide64.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
</Relationships>
</file>

<file path=ppt/notesSlides/_rels/notesSlide65.xml.rels><?xml version="1.0" encoding="UTF-8"?>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
</Relationships>
</file>

<file path=ppt/notesSlides/_rels/notesSlide66.xml.rels><?xml version="1.0" encoding="UTF-8"?>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
</Relationships>
</file>

<file path=ppt/notesSlides/_rels/notesSlide67.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
</Relationships>
</file>

<file path=ppt/notesSlides/_rels/notesSlide68.xml.rels><?xml version="1.0" encoding="UTF-8"?>
<Relationships xmlns="http://schemas.openxmlformats.org/package/2006/relationships"><Relationship Id="rId1" Type="http://schemas.openxmlformats.org/officeDocument/2006/relationships/slide" Target="../slides/slide68.xml"/><Relationship Id="rId2" Type="http://schemas.openxmlformats.org/officeDocument/2006/relationships/notesMaster" Target="../notesMasters/notesMaster1.xml"/>
</Relationships>
</file>

<file path=ppt/notesSlides/_rels/notesSlide69.xml.rels><?xml version="1.0" encoding="UTF-8"?>
<Relationships xmlns="http://schemas.openxmlformats.org/package/2006/relationships"><Relationship Id="rId1" Type="http://schemas.openxmlformats.org/officeDocument/2006/relationships/slide" Target="../slides/slide69.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70.xml.rels><?xml version="1.0" encoding="UTF-8"?>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
</Relationships>
</file>

<file path=ppt/notesSlides/_rels/notesSlide71.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
</Relationships>
</file>

<file path=ppt/notesSlides/_rels/notesSlide72.xml.rels><?xml version="1.0" encoding="UTF-8"?>
<Relationships xmlns="http://schemas.openxmlformats.org/package/2006/relationships"><Relationship Id="rId1" Type="http://schemas.openxmlformats.org/officeDocument/2006/relationships/slide" Target="../slides/slide72.xml"/><Relationship Id="rId2" Type="http://schemas.openxmlformats.org/officeDocument/2006/relationships/notesMaster" Target="../notesMasters/notesMaster1.xml"/>
</Relationships>
</file>

<file path=ppt/notesSlides/_rels/notesSlide73.xml.rels><?xml version="1.0" encoding="UTF-8"?>
<Relationships xmlns="http://schemas.openxmlformats.org/package/2006/relationships"><Relationship Id="rId1" Type="http://schemas.openxmlformats.org/officeDocument/2006/relationships/slide" Target="../slides/slide73.xml"/><Relationship Id="rId2" Type="http://schemas.openxmlformats.org/officeDocument/2006/relationships/notesMaster" Target="../notesMasters/notesMaster1.xml"/>
</Relationships>
</file>

<file path=ppt/notesSlides/_rels/notesSlide74.xml.rels><?xml version="1.0" encoding="UTF-8"?>
<Relationships xmlns="http://schemas.openxmlformats.org/package/2006/relationships"><Relationship Id="rId1" Type="http://schemas.openxmlformats.org/officeDocument/2006/relationships/slide" Target="../slides/slide74.xml"/><Relationship Id="rId2" Type="http://schemas.openxmlformats.org/officeDocument/2006/relationships/notesMaster" Target="../notesMasters/notesMaster1.xml"/>
</Relationships>
</file>

<file path=ppt/notesSlides/_rels/notesSlide75.xml.rels><?xml version="1.0" encoding="UTF-8"?>
<Relationships xmlns="http://schemas.openxmlformats.org/package/2006/relationships"><Relationship Id="rId1" Type="http://schemas.openxmlformats.org/officeDocument/2006/relationships/slide" Target="../slides/slide75.xml"/><Relationship Id="rId2" Type="http://schemas.openxmlformats.org/officeDocument/2006/relationships/notesMaster" Target="../notesMasters/notesMaster1.xml"/>
</Relationships>
</file>

<file path=ppt/notesSlides/_rels/notesSlide76.xml.rels><?xml version="1.0" encoding="UTF-8"?>
<Relationships xmlns="http://schemas.openxmlformats.org/package/2006/relationships"><Relationship Id="rId1" Type="http://schemas.openxmlformats.org/officeDocument/2006/relationships/slide" Target="../slides/slide76.xml"/><Relationship Id="rId2" Type="http://schemas.openxmlformats.org/officeDocument/2006/relationships/notesMaster" Target="../notesMasters/notesMaster1.xml"/>
</Relationships>
</file>

<file path=ppt/notesSlides/_rels/notesSlide77.xml.rels><?xml version="1.0" encoding="UTF-8"?>
<Relationships xmlns="http://schemas.openxmlformats.org/package/2006/relationships"><Relationship Id="rId1" Type="http://schemas.openxmlformats.org/officeDocument/2006/relationships/slide" Target="../slides/slide77.xml"/><Relationship Id="rId2" Type="http://schemas.openxmlformats.org/officeDocument/2006/relationships/notesMaster" Target="../notesMasters/notesMaster1.xml"/>
</Relationships>
</file>

<file path=ppt/notesSlides/_rels/notesSlide78.xml.rels><?xml version="1.0" encoding="UTF-8"?>
<Relationships xmlns="http://schemas.openxmlformats.org/package/2006/relationships"><Relationship Id="rId1" Type="http://schemas.openxmlformats.org/officeDocument/2006/relationships/slide" Target="../slides/slide78.xml"/><Relationship Id="rId2" Type="http://schemas.openxmlformats.org/officeDocument/2006/relationships/notesMaster" Target="../notesMasters/notesMaster1.xml"/>
</Relationships>
</file>

<file path=ppt/notesSlides/_rels/notesSlide79.xml.rels><?xml version="1.0" encoding="UTF-8"?>
<Relationships xmlns="http://schemas.openxmlformats.org/package/2006/relationships"><Relationship Id="rId1" Type="http://schemas.openxmlformats.org/officeDocument/2006/relationships/slide" Target="../slides/slide79.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80.xml.rels><?xml version="1.0" encoding="UTF-8"?>
<Relationships xmlns="http://schemas.openxmlformats.org/package/2006/relationships"><Relationship Id="rId1" Type="http://schemas.openxmlformats.org/officeDocument/2006/relationships/slide" Target="../slides/slide80.xml"/><Relationship Id="rId2" Type="http://schemas.openxmlformats.org/officeDocument/2006/relationships/notesMaster" Target="../notesMasters/notesMaster1.xml"/>
</Relationships>
</file>

<file path=ppt/notesSlides/_rels/notesSlide81.xml.rels><?xml version="1.0" encoding="UTF-8"?>
<Relationships xmlns="http://schemas.openxmlformats.org/package/2006/relationships"><Relationship Id="rId1" Type="http://schemas.openxmlformats.org/officeDocument/2006/relationships/slide" Target="../slides/slide81.xml"/><Relationship Id="rId2" Type="http://schemas.openxmlformats.org/officeDocument/2006/relationships/notesMaster" Target="../notesMasters/notesMaster1.xml"/>
</Relationships>
</file>

<file path=ppt/notesSlides/_rels/notesSlide82.xml.rels><?xml version="1.0" encoding="UTF-8"?>
<Relationships xmlns="http://schemas.openxmlformats.org/package/2006/relationships"><Relationship Id="rId1" Type="http://schemas.openxmlformats.org/officeDocument/2006/relationships/slide" Target="../slides/slide82.xml"/><Relationship Id="rId2" Type="http://schemas.openxmlformats.org/officeDocument/2006/relationships/notesMaster" Target="../notesMasters/notesMaster1.xml"/>
</Relationships>
</file>

<file path=ppt/notesSlides/_rels/notesSlide83.xml.rels><?xml version="1.0" encoding="UTF-8"?>
<Relationships xmlns="http://schemas.openxmlformats.org/package/2006/relationships"><Relationship Id="rId1" Type="http://schemas.openxmlformats.org/officeDocument/2006/relationships/slide" Target="../slides/slide83.xml"/><Relationship Id="rId2" Type="http://schemas.openxmlformats.org/officeDocument/2006/relationships/notesMaster" Target="../notesMasters/notesMaster1.xml"/>
</Relationships>
</file>

<file path=ppt/notesSlides/_rels/notesSlide84.xml.rels><?xml version="1.0" encoding="UTF-8"?>
<Relationships xmlns="http://schemas.openxmlformats.org/package/2006/relationships"><Relationship Id="rId1" Type="http://schemas.openxmlformats.org/officeDocument/2006/relationships/slide" Target="../slides/slide84.xml"/><Relationship Id="rId2" Type="http://schemas.openxmlformats.org/officeDocument/2006/relationships/notesMaster" Target="../notesMasters/notesMaster1.xml"/>
</Relationships>
</file>

<file path=ppt/notesSlides/_rels/notesSlide85.xml.rels><?xml version="1.0" encoding="UTF-8"?>
<Relationships xmlns="http://schemas.openxmlformats.org/package/2006/relationships"><Relationship Id="rId1" Type="http://schemas.openxmlformats.org/officeDocument/2006/relationships/slide" Target="../slides/slide85.xml"/><Relationship Id="rId2" Type="http://schemas.openxmlformats.org/officeDocument/2006/relationships/notesMaster" Target="../notesMasters/notesMaster1.xml"/>
</Relationships>
</file>

<file path=ppt/notesSlides/_rels/notesSlide86.xml.rels><?xml version="1.0" encoding="UTF-8"?>
<Relationships xmlns="http://schemas.openxmlformats.org/package/2006/relationships"><Relationship Id="rId1" Type="http://schemas.openxmlformats.org/officeDocument/2006/relationships/slide" Target="../slides/slide86.xml"/><Relationship Id="rId2" Type="http://schemas.openxmlformats.org/officeDocument/2006/relationships/notesMaster" Target="../notesMasters/notesMaster1.xml"/>
</Relationships>
</file>

<file path=ppt/notesSlides/_rels/notesSlide87.xml.rels><?xml version="1.0" encoding="UTF-8"?>
<Relationships xmlns="http://schemas.openxmlformats.org/package/2006/relationships"><Relationship Id="rId1" Type="http://schemas.openxmlformats.org/officeDocument/2006/relationships/slide" Target="../slides/slide87.xml"/><Relationship Id="rId2" Type="http://schemas.openxmlformats.org/officeDocument/2006/relationships/notesMaster" Target="../notesMasters/notesMaster1.xml"/>
</Relationships>
</file>

<file path=ppt/notesSlides/_rels/notesSlide88.xml.rels><?xml version="1.0" encoding="UTF-8"?>
<Relationships xmlns="http://schemas.openxmlformats.org/package/2006/relationships"><Relationship Id="rId1" Type="http://schemas.openxmlformats.org/officeDocument/2006/relationships/slide" Target="../slides/slide88.xml"/><Relationship Id="rId2" Type="http://schemas.openxmlformats.org/officeDocument/2006/relationships/notesMaster" Target="../notesMasters/notesMaster1.xml"/>
</Relationships>
</file>

<file path=ppt/notesSlides/_rels/notesSlide89.xml.rels><?xml version="1.0" encoding="UTF-8"?>
<Relationships xmlns="http://schemas.openxmlformats.org/package/2006/relationships"><Relationship Id="rId1" Type="http://schemas.openxmlformats.org/officeDocument/2006/relationships/slide" Target="../slides/slide89.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_rels/notesSlide90.xml.rels><?xml version="1.0" encoding="UTF-8"?>
<Relationships xmlns="http://schemas.openxmlformats.org/package/2006/relationships"><Relationship Id="rId1" Type="http://schemas.openxmlformats.org/officeDocument/2006/relationships/slide" Target="../slides/slide90.xml"/><Relationship Id="rId2" Type="http://schemas.openxmlformats.org/officeDocument/2006/relationships/notesMaster" Target="../notesMasters/notesMaster1.xml"/>
</Relationships>
</file>

<file path=ppt/notesSlides/_rels/notesSlide91.xml.rels><?xml version="1.0" encoding="UTF-8"?>
<Relationships xmlns="http://schemas.openxmlformats.org/package/2006/relationships"><Relationship Id="rId1" Type="http://schemas.openxmlformats.org/officeDocument/2006/relationships/slide" Target="../slides/slide91.xml"/><Relationship Id="rId2" Type="http://schemas.openxmlformats.org/officeDocument/2006/relationships/notesMaster" Target="../notesMasters/notesMaster1.xml"/>
</Relationships>
</file>

<file path=ppt/notesSlides/_rels/notesSlide92.xml.rels><?xml version="1.0" encoding="UTF-8"?>
<Relationships xmlns="http://schemas.openxmlformats.org/package/2006/relationships"><Relationship Id="rId1" Type="http://schemas.openxmlformats.org/officeDocument/2006/relationships/slide" Target="../slides/slide92.xml"/><Relationship Id="rId2" Type="http://schemas.openxmlformats.org/officeDocument/2006/relationships/notesMaster" Target="../notesMasters/notesMaster1.xml"/>
</Relationships>
</file>

<file path=ppt/notesSlides/_rels/notesSlide93.xml.rels><?xml version="1.0" encoding="UTF-8"?>
<Relationships xmlns="http://schemas.openxmlformats.org/package/2006/relationships"><Relationship Id="rId1" Type="http://schemas.openxmlformats.org/officeDocument/2006/relationships/slide" Target="../slides/slide93.xml"/><Relationship Id="rId2" Type="http://schemas.openxmlformats.org/officeDocument/2006/relationships/notesMaster" Target="../notesMasters/notesMaster1.xml"/>
</Relationships>
</file>

<file path=ppt/notesSlides/_rels/notesSlide94.xml.rels><?xml version="1.0" encoding="UTF-8"?>
<Relationships xmlns="http://schemas.openxmlformats.org/package/2006/relationships"><Relationship Id="rId1" Type="http://schemas.openxmlformats.org/officeDocument/2006/relationships/slide" Target="../slides/slide94.xml"/><Relationship Id="rId2" Type="http://schemas.openxmlformats.org/officeDocument/2006/relationships/notesMaster" Target="../notesMasters/notesMaster1.xml"/>
</Relationships>
</file>

<file path=ppt/notesSlides/_rels/notesSlide95.xml.rels><?xml version="1.0" encoding="UTF-8"?>
<Relationships xmlns="http://schemas.openxmlformats.org/package/2006/relationships"><Relationship Id="rId1" Type="http://schemas.openxmlformats.org/officeDocument/2006/relationships/slide" Target="../slides/slide95.xml"/><Relationship Id="rId2" Type="http://schemas.openxmlformats.org/officeDocument/2006/relationships/notesMaster" Target="../notesMasters/notesMaster1.xml"/>
</Relationships>
</file>

<file path=ppt/notesSlides/_rels/notesSlide96.xml.rels><?xml version="1.0" encoding="UTF-8"?>
<Relationships xmlns="http://schemas.openxmlformats.org/package/2006/relationships"><Relationship Id="rId1" Type="http://schemas.openxmlformats.org/officeDocument/2006/relationships/slide" Target="../slides/slide96.xml"/><Relationship Id="rId2" Type="http://schemas.openxmlformats.org/officeDocument/2006/relationships/notesMaster" Target="../notesMasters/notesMaster1.xml"/>
</Relationships>
</file>

<file path=ppt/notesSlides/_rels/notesSlide97.xml.rels><?xml version="1.0" encoding="UTF-8"?>
<Relationships xmlns="http://schemas.openxmlformats.org/package/2006/relationships"><Relationship Id="rId1" Type="http://schemas.openxmlformats.org/officeDocument/2006/relationships/slide" Target="../slides/slide97.xml"/><Relationship Id="rId2" Type="http://schemas.openxmlformats.org/officeDocument/2006/relationships/notesMaster" Target="../notesMasters/notesMaster1.xml"/>
</Relationships>
</file>

<file path=ppt/notesSlides/_rels/notesSlide98.xml.rels><?xml version="1.0" encoding="UTF-8"?>
<Relationships xmlns="http://schemas.openxmlformats.org/package/2006/relationships"><Relationship Id="rId1" Type="http://schemas.openxmlformats.org/officeDocument/2006/relationships/slide" Target="../slides/slide98.xml"/><Relationship Id="rId2" Type="http://schemas.openxmlformats.org/officeDocument/2006/relationships/notesMaster" Target="../notesMasters/notesMaster1.xml"/>
</Relationships>
</file>

<file path=ppt/notesSlides/_rels/notesSlide99.xml.rels><?xml version="1.0" encoding="UTF-8"?>
<Relationships xmlns="http://schemas.openxmlformats.org/package/2006/relationships"><Relationship Id="rId1" Type="http://schemas.openxmlformats.org/officeDocument/2006/relationships/slide" Target="../slides/slide9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9" name="PlaceHolder 1"/>
          <p:cNvSpPr>
            <a:spLocks noGrp="1"/>
          </p:cNvSpPr>
          <p:nvPr>
            <p:ph type="sldImg"/>
          </p:nvPr>
        </p:nvSpPr>
        <p:spPr>
          <a:xfrm>
            <a:off x="380880" y="685800"/>
            <a:ext cx="6095520" cy="3428640"/>
          </a:xfrm>
          <a:prstGeom prst="rect">
            <a:avLst/>
          </a:prstGeom>
        </p:spPr>
      </p:sp>
      <p:sp>
        <p:nvSpPr>
          <p:cNvPr id="1630"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lang="en-US" sz="1100" spc="-1" strike="noStrike">
                <a:solidFill>
                  <a:srgbClr val="000000"/>
                </a:solidFill>
                <a:latin typeface="Arial"/>
                <a:ea typeface="Arial"/>
              </a:rPr>
              <a:t>This talk will be recorded and a link will be sent out to all participants soon.</a:t>
            </a:r>
            <a:endParaRPr b="0" lang="en-US" sz="1100" spc="-1" strike="noStrike">
              <a:latin typeface="Arial"/>
            </a:endParaRPr>
          </a:p>
          <a:p>
            <a:pPr>
              <a:lnSpc>
                <a:spcPct val="100000"/>
              </a:lnSpc>
            </a:pPr>
            <a:endParaRPr b="0" lang="en-US" sz="1100" spc="-1" strike="noStrike">
              <a:latin typeface="Arial"/>
            </a:endParaRPr>
          </a:p>
          <a:p>
            <a:pPr>
              <a:lnSpc>
                <a:spcPct val="100000"/>
              </a:lnSpc>
            </a:pPr>
            <a:r>
              <a:rPr b="0" lang="en-US" sz="1100" spc="-1" strike="noStrike">
                <a:solidFill>
                  <a:srgbClr val="000000"/>
                </a:solidFill>
                <a:latin typeface="Arial"/>
                <a:ea typeface="Arial"/>
              </a:rPr>
              <a:t>Please ask questions in the Q&amp;A not the chat.</a:t>
            </a:r>
            <a:endParaRPr b="0" lang="en-US" sz="11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7" name="PlaceHolder 1"/>
          <p:cNvSpPr>
            <a:spLocks noGrp="1"/>
          </p:cNvSpPr>
          <p:nvPr>
            <p:ph type="sldImg"/>
          </p:nvPr>
        </p:nvSpPr>
        <p:spPr>
          <a:xfrm>
            <a:off x="380880" y="685800"/>
            <a:ext cx="6095520" cy="3428640"/>
          </a:xfrm>
          <a:prstGeom prst="rect">
            <a:avLst/>
          </a:prstGeom>
        </p:spPr>
      </p:sp>
      <p:sp>
        <p:nvSpPr>
          <p:cNvPr id="1648" name="PlaceHolder 2"/>
          <p:cNvSpPr>
            <a:spLocks noGrp="1"/>
          </p:cNvSpPr>
          <p:nvPr>
            <p:ph type="body"/>
          </p:nvPr>
        </p:nvSpPr>
        <p:spPr>
          <a:xfrm>
            <a:off x="685800" y="4343400"/>
            <a:ext cx="5486040" cy="4114440"/>
          </a:xfrm>
          <a:prstGeom prst="rect">
            <a:avLst/>
          </a:prstGeom>
        </p:spPr>
        <p:txBody>
          <a:bodyPr tIns="91440" bIns="91440">
            <a:noAutofit/>
          </a:bodyPr>
          <a:p>
            <a:pPr algn="just">
              <a:lnSpc>
                <a:spcPct val="100000"/>
              </a:lnSpc>
            </a:pPr>
            <a:r>
              <a:rPr b="0" lang="en-US" sz="1100" spc="-1" strike="noStrike">
                <a:solidFill>
                  <a:srgbClr val="000000"/>
                </a:solidFill>
                <a:latin typeface="Arial"/>
                <a:ea typeface="Arial"/>
              </a:rPr>
              <a:t>Here’s an example user table.</a:t>
            </a:r>
            <a:endParaRPr b="0" lang="en-US" sz="1100" spc="-1" strike="noStrike">
              <a:latin typeface="Arial"/>
            </a:endParaRPr>
          </a:p>
          <a:p>
            <a:pPr algn="just">
              <a:lnSpc>
                <a:spcPct val="100000"/>
              </a:lnSpc>
            </a:pPr>
            <a:endParaRPr b="0" lang="en-US" sz="1100" spc="-1" strike="noStrike">
              <a:latin typeface="Arial"/>
            </a:endParaRPr>
          </a:p>
          <a:p>
            <a:pPr algn="just">
              <a:lnSpc>
                <a:spcPct val="100000"/>
              </a:lnSpc>
            </a:pPr>
            <a:r>
              <a:rPr b="0" lang="en-US" sz="1100" spc="-1" strike="noStrike">
                <a:solidFill>
                  <a:srgbClr val="000000"/>
                </a:solidFill>
                <a:latin typeface="Arial"/>
                <a:ea typeface="Arial"/>
              </a:rPr>
              <a:t>Columns are attributes, and a row, also called a record, is one instantiation of the entity – in this case, person. This relation reflects the data that my username is sheeri and my husband’s username is magic Tony. Because he’s a magician.</a:t>
            </a:r>
            <a:endParaRPr b="0" lang="en-US" sz="1100" spc="-1" strike="noStrike">
              <a:latin typeface="Arial"/>
            </a:endParaRPr>
          </a:p>
          <a:p>
            <a:pPr algn="just">
              <a:lnSpc>
                <a:spcPct val="100000"/>
              </a:lnSpc>
            </a:pPr>
            <a:endParaRPr b="0" lang="en-US" sz="1100" spc="-1" strike="noStrike">
              <a:latin typeface="Arial"/>
            </a:endParaRPr>
          </a:p>
          <a:p>
            <a:pPr algn="just">
              <a:lnSpc>
                <a:spcPct val="100000"/>
              </a:lnSpc>
            </a:pPr>
            <a:r>
              <a:rPr b="0" lang="en-US" sz="1100" spc="-1" strike="noStrike">
                <a:solidFill>
                  <a:srgbClr val="000000"/>
                </a:solidFill>
                <a:latin typeface="Arial"/>
                <a:ea typeface="Arial"/>
              </a:rPr>
              <a:t>Now, mongoDB is not a relational database. It’s a document database.</a:t>
            </a:r>
            <a:endParaRPr b="0" lang="en-US" sz="1100" spc="-1" strike="noStrike">
              <a:latin typeface="Arial"/>
            </a:endParaRPr>
          </a:p>
          <a:p>
            <a:pPr algn="just">
              <a:lnSpc>
                <a:spcPct val="100000"/>
              </a:lnSpc>
            </a:pPr>
            <a:endParaRPr b="0" lang="en-US" sz="1100" spc="-1" strike="noStrike">
              <a:latin typeface="Arial"/>
            </a:endParaRPr>
          </a:p>
          <a:p>
            <a:r>
              <a:rPr b="0" lang="en-US" sz="1100" spc="-1" strike="noStrike">
                <a:solidFill>
                  <a:srgbClr val="000000"/>
                </a:solidFill>
                <a:latin typeface="Arial"/>
                <a:ea typeface="Arial"/>
              </a:rPr>
              <a:t>Credit: https://en.wikipedia.org/wiki/Relational_database</a:t>
            </a:r>
            <a:endParaRPr b="0" lang="en-US" sz="1100" spc="-1" strike="noStrike">
              <a:latin typeface="Arial"/>
            </a:endParaRPr>
          </a:p>
        </p:txBody>
      </p:sp>
    </p:spTree>
  </p:cSld>
</p:notes>
</file>

<file path=ppt/notesSlides/notesSlide10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7" name="PlaceHolder 1"/>
          <p:cNvSpPr>
            <a:spLocks noGrp="1"/>
          </p:cNvSpPr>
          <p:nvPr>
            <p:ph type="sldImg"/>
          </p:nvPr>
        </p:nvSpPr>
        <p:spPr>
          <a:xfrm>
            <a:off x="380880" y="685800"/>
            <a:ext cx="6095520" cy="3428640"/>
          </a:xfrm>
          <a:prstGeom prst="rect">
            <a:avLst/>
          </a:prstGeom>
        </p:spPr>
      </p:sp>
      <p:sp>
        <p:nvSpPr>
          <p:cNvPr id="1828" name="PlaceHolder 2"/>
          <p:cNvSpPr>
            <a:spLocks noGrp="1"/>
          </p:cNvSpPr>
          <p:nvPr>
            <p:ph type="body"/>
          </p:nvPr>
        </p:nvSpPr>
        <p:spPr>
          <a:xfrm>
            <a:off x="809280" y="4263840"/>
            <a:ext cx="5486040" cy="4114440"/>
          </a:xfrm>
          <a:prstGeom prst="rect">
            <a:avLst/>
          </a:prstGeom>
        </p:spPr>
        <p:txBody>
          <a:bodyPr tIns="91440" bIns="91440">
            <a:noAutofit/>
          </a:bodyPr>
          <a:p>
            <a:r>
              <a:rPr b="0" lang="en-US" sz="1400" spc="-1" strike="noStrike">
                <a:latin typeface="Arial"/>
              </a:rPr>
              <a:t>And then there’s a comments collection with the overflow information. So it’s not for ONLY the top 10 comments, because many articles will have more than 10 comments. It’s more for something like people who bought a product, and if there are more than 1,000 people who bought a product, that overflow field would come into play. In this scenario, there might be 5% of the documents that have this field, not 50%. This makes it so that you can optimize for the most common use case, and an outlier does not slow your entire application down. </a:t>
            </a:r>
            <a:endParaRPr b="0" lang="en-US" sz="1400" spc="-1" strike="noStrike">
              <a:latin typeface="Arial"/>
            </a:endParaRPr>
          </a:p>
          <a:p>
            <a:endParaRPr b="0" lang="en-US" sz="1400" spc="-1" strike="noStrike">
              <a:latin typeface="Arial"/>
            </a:endParaRPr>
          </a:p>
        </p:txBody>
      </p:sp>
    </p:spTree>
  </p:cSld>
</p:notes>
</file>

<file path=ppt/notesSlides/notesSlide10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9" name="PlaceHolder 1"/>
          <p:cNvSpPr>
            <a:spLocks noGrp="1"/>
          </p:cNvSpPr>
          <p:nvPr>
            <p:ph type="sldImg"/>
          </p:nvPr>
        </p:nvSpPr>
        <p:spPr>
          <a:xfrm>
            <a:off x="380880" y="685800"/>
            <a:ext cx="6095520" cy="3428640"/>
          </a:xfrm>
          <a:prstGeom prst="rect">
            <a:avLst/>
          </a:prstGeom>
        </p:spPr>
      </p:sp>
      <p:sp>
        <p:nvSpPr>
          <p:cNvPr id="1830" name="PlaceHolder 2"/>
          <p:cNvSpPr>
            <a:spLocks noGrp="1"/>
          </p:cNvSpPr>
          <p:nvPr>
            <p:ph type="body"/>
          </p:nvPr>
        </p:nvSpPr>
        <p:spPr>
          <a:xfrm>
            <a:off x="809280" y="4263840"/>
            <a:ext cx="5486040" cy="4114440"/>
          </a:xfrm>
          <a:prstGeom prst="rect">
            <a:avLst/>
          </a:prstGeom>
        </p:spPr>
        <p:txBody>
          <a:bodyPr tIns="91440" bIns="91440">
            <a:noAutofit/>
          </a:bodyPr>
          <a:p>
            <a:r>
              <a:rPr b="0" lang="en-US" sz="1400" spc="-1" strike="noStrike">
                <a:latin typeface="Arial"/>
              </a:rPr>
              <a:t>This outlier pattern is very easy to migrate to without downtime. Your application needs to handle when the overflow flag exists and when it does not. There are very few records that have overflows, so you just need to find them and move the overflow data to an overflow collection.</a:t>
            </a:r>
            <a:endParaRPr b="0" lang="en-US" sz="1400" spc="-1" strike="noStrike">
              <a:latin typeface="Arial"/>
            </a:endParaRPr>
          </a:p>
          <a:p>
            <a:endParaRPr b="0" lang="en-US" sz="1400" spc="-1" strike="noStrike">
              <a:latin typeface="Arial"/>
            </a:endParaRPr>
          </a:p>
          <a:p>
            <a:r>
              <a:rPr b="0" lang="en-US" sz="1400" spc="-1" strike="noStrike">
                <a:latin typeface="Arial"/>
              </a:rPr>
              <a:t>I wanted to point out this example because when you think about the embedding vs. size tradeoff, there is not just one answer. Like the rest of schema design in MongoDB, the optimal solution depends on your usage. </a:t>
            </a:r>
            <a:endParaRPr b="0" lang="en-US" sz="1400" spc="-1" strike="noStrike">
              <a:latin typeface="Arial"/>
            </a:endParaRPr>
          </a:p>
          <a:p>
            <a:endParaRPr b="0" lang="en-US" sz="1400" spc="-1" strike="noStrike">
              <a:latin typeface="Arial"/>
            </a:endParaRPr>
          </a:p>
          <a:p>
            <a:r>
              <a:rPr b="0" lang="en-US" sz="1400" spc="-1" strike="noStrike">
                <a:latin typeface="Arial"/>
              </a:rPr>
              <a:t>Any questions before we move on to the summary?</a:t>
            </a:r>
            <a:endParaRPr b="0" lang="en-US" sz="1400" spc="-1" strike="noStrike">
              <a:latin typeface="Arial"/>
            </a:endParaRPr>
          </a:p>
          <a:p>
            <a:endParaRPr b="0" lang="en-US" sz="1400" spc="-1" strike="noStrike">
              <a:latin typeface="Arial"/>
            </a:endParaRPr>
          </a:p>
        </p:txBody>
      </p:sp>
    </p:spTree>
  </p:cSld>
</p:notes>
</file>

<file path=ppt/notesSlides/notesSlide10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1" name="PlaceHolder 1"/>
          <p:cNvSpPr>
            <a:spLocks noGrp="1"/>
          </p:cNvSpPr>
          <p:nvPr>
            <p:ph type="sldImg"/>
          </p:nvPr>
        </p:nvSpPr>
        <p:spPr>
          <a:xfrm>
            <a:off x="380880" y="685800"/>
            <a:ext cx="6095520" cy="3428640"/>
          </a:xfrm>
          <a:prstGeom prst="rect">
            <a:avLst/>
          </a:prstGeom>
        </p:spPr>
      </p:sp>
      <p:sp>
        <p:nvSpPr>
          <p:cNvPr id="1832"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rPr>
              <a:t>The best practices for migrating your schema to mongodb are:</a:t>
            </a:r>
            <a:endParaRPr b="0" lang="en-US" sz="1100" spc="-1" strike="noStrike">
              <a:latin typeface="Arial"/>
            </a:endParaRPr>
          </a:p>
          <a:p>
            <a:endParaRPr b="0" lang="en-US" sz="1100" spc="-1" strike="noStrike">
              <a:latin typeface="Arial"/>
            </a:endParaRPr>
          </a:p>
          <a:p>
            <a:r>
              <a:rPr b="0" lang="en-US" sz="1100" spc="-1" strike="noStrike">
                <a:latin typeface="Arial"/>
              </a:rPr>
              <a:t>For 1:1 relationships, just put it in the same document, as you would put 1:1 information all in the same table in a relational system.</a:t>
            </a:r>
            <a:endParaRPr b="0" lang="en-US" sz="1100" spc="-1" strike="noStrike">
              <a:latin typeface="Arial"/>
            </a:endParaRPr>
          </a:p>
          <a:p>
            <a:endParaRPr b="0" lang="en-US" sz="1100" spc="-1" strike="noStrike">
              <a:latin typeface="Arial"/>
            </a:endParaRPr>
          </a:p>
        </p:txBody>
      </p:sp>
    </p:spTree>
  </p:cSld>
</p:notes>
</file>

<file path=ppt/notesSlides/notesSlide10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3" name="PlaceHolder 1"/>
          <p:cNvSpPr>
            <a:spLocks noGrp="1"/>
          </p:cNvSpPr>
          <p:nvPr>
            <p:ph type="sldImg"/>
          </p:nvPr>
        </p:nvSpPr>
        <p:spPr>
          <a:xfrm>
            <a:off x="380880" y="685800"/>
            <a:ext cx="6095520" cy="3428640"/>
          </a:xfrm>
          <a:prstGeom prst="rect">
            <a:avLst/>
          </a:prstGeom>
        </p:spPr>
      </p:sp>
      <p:sp>
        <p:nvSpPr>
          <p:cNvPr id="1834"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rPr>
              <a:t>For 1:many and many:many relationships, embed if you can. This was our first example with the posts and comments. You can think of it as a 1:few relationship.</a:t>
            </a:r>
            <a:endParaRPr b="0" lang="en-US" sz="1100" spc="-1" strike="noStrike">
              <a:latin typeface="Arial"/>
            </a:endParaRPr>
          </a:p>
          <a:p>
            <a:endParaRPr b="0" lang="en-US" sz="1100" spc="-1" strike="noStrike">
              <a:latin typeface="Arial"/>
            </a:endParaRPr>
          </a:p>
        </p:txBody>
      </p:sp>
    </p:spTree>
  </p:cSld>
</p:notes>
</file>

<file path=ppt/notesSlides/notesSlide10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5" name="PlaceHolder 1"/>
          <p:cNvSpPr>
            <a:spLocks noGrp="1"/>
          </p:cNvSpPr>
          <p:nvPr>
            <p:ph type="sldImg"/>
          </p:nvPr>
        </p:nvSpPr>
        <p:spPr>
          <a:xfrm>
            <a:off x="380880" y="685800"/>
            <a:ext cx="6095520" cy="3428640"/>
          </a:xfrm>
          <a:prstGeom prst="rect">
            <a:avLst/>
          </a:prstGeom>
        </p:spPr>
      </p:sp>
      <p:sp>
        <p:nvSpPr>
          <p:cNvPr id="1836"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rPr>
              <a:t>If the data you need is separate, it’s perfectly valid to have a different collection and an array of references, instead of an array of the objects themselves. In our example, this was separating out the users to their own collection so login could get different information, such as permissions.</a:t>
            </a:r>
            <a:endParaRPr b="0" lang="en-US" sz="1100" spc="-1" strike="noStrike">
              <a:latin typeface="Arial"/>
            </a:endParaRPr>
          </a:p>
        </p:txBody>
      </p:sp>
    </p:spTree>
  </p:cSld>
</p:notes>
</file>

<file path=ppt/notesSlides/notesSlide10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7" name="PlaceHolder 1"/>
          <p:cNvSpPr>
            <a:spLocks noGrp="1"/>
          </p:cNvSpPr>
          <p:nvPr>
            <p:ph type="sldImg"/>
          </p:nvPr>
        </p:nvSpPr>
        <p:spPr>
          <a:xfrm>
            <a:off x="380880" y="685800"/>
            <a:ext cx="6095520" cy="3428640"/>
          </a:xfrm>
          <a:prstGeom prst="rect">
            <a:avLst/>
          </a:prstGeom>
        </p:spPr>
      </p:sp>
      <p:sp>
        <p:nvSpPr>
          <p:cNvPr id="1838"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rPr>
              <a:t>If you have something that grows quickly or unbounded, like log entries, or in our example, comments, it’s totally OK to use a reference. You can think of this as a 1:zillion model. But think of whether you want only references, like a relational schema, or if you want to embed some of the records.</a:t>
            </a:r>
            <a:endParaRPr b="0" lang="en-US" sz="1100" spc="-1" strike="noStrike">
              <a:latin typeface="Arial"/>
            </a:endParaRPr>
          </a:p>
          <a:p>
            <a:endParaRPr b="0" lang="en-US" sz="1100" spc="-1" strike="noStrike">
              <a:latin typeface="Arial"/>
            </a:endParaRPr>
          </a:p>
          <a:p>
            <a:r>
              <a:rPr b="0" lang="en-US" sz="1100" spc="-1" strike="noStrike">
                <a:latin typeface="Arial"/>
                <a:ea typeface="Linux Libertine G"/>
              </a:rPr>
              <a:t>Credit: </a:t>
            </a:r>
            <a:r>
              <a:rPr b="0" lang="en-US" sz="1800" spc="-1" strike="noStrike">
                <a:solidFill>
                  <a:srgbClr val="000000"/>
                </a:solidFill>
                <a:latin typeface="Arial"/>
                <a:hlinkClick r:id="rId1"/>
              </a:rPr>
              <a:t>https://www.mongodb.com/blog/post/6-rules-of-thumb-for-mongodb-schema-design-part-1</a:t>
            </a:r>
            <a:endParaRPr b="0" lang="en-US" sz="1800" spc="-1" strike="noStrike">
              <a:latin typeface="Arial"/>
            </a:endParaRPr>
          </a:p>
        </p:txBody>
      </p:sp>
    </p:spTree>
  </p:cSld>
</p:notes>
</file>

<file path=ppt/notesSlides/notesSlide10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9" name="PlaceHolder 1"/>
          <p:cNvSpPr>
            <a:spLocks noGrp="1"/>
          </p:cNvSpPr>
          <p:nvPr>
            <p:ph type="sldImg"/>
          </p:nvPr>
        </p:nvSpPr>
        <p:spPr>
          <a:xfrm>
            <a:off x="380880" y="685800"/>
            <a:ext cx="6095520" cy="3428640"/>
          </a:xfrm>
          <a:prstGeom prst="rect">
            <a:avLst/>
          </a:prstGeom>
        </p:spPr>
      </p:sp>
      <p:sp>
        <p:nvSpPr>
          <p:cNvPr id="1840"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rPr>
              <a:t>So, we talked about schema patterns - </a:t>
            </a:r>
            <a:endParaRPr b="0" lang="en-US" sz="1100" spc="-1" strike="noStrike">
              <a:latin typeface="Arial"/>
            </a:endParaRPr>
          </a:p>
          <a:p>
            <a:endParaRPr b="0" lang="en-US" sz="1100" spc="-1" strike="noStrike">
              <a:latin typeface="Arial"/>
            </a:endParaRPr>
          </a:p>
          <a:p>
            <a:r>
              <a:rPr b="0" lang="en-US" sz="1100" spc="-1" strike="noStrike">
                <a:latin typeface="Arial"/>
              </a:rPr>
              <a:t>The polymorphic pattern is just our fancy name for having a flexible schema. But it’s an important pattern to get familiar with, that you can have different data without having to have any schema changes. It’s the basis for no-downtime schema migration.</a:t>
            </a:r>
            <a:endParaRPr b="0" lang="en-US" sz="1100" spc="-1" strike="noStrike">
              <a:latin typeface="Arial"/>
            </a:endParaRPr>
          </a:p>
        </p:txBody>
      </p:sp>
    </p:spTree>
  </p:cSld>
</p:notes>
</file>

<file path=ppt/notesSlides/notesSlide10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1" name="PlaceHolder 1"/>
          <p:cNvSpPr>
            <a:spLocks noGrp="1"/>
          </p:cNvSpPr>
          <p:nvPr>
            <p:ph type="sldImg"/>
          </p:nvPr>
        </p:nvSpPr>
        <p:spPr>
          <a:xfrm>
            <a:off x="380880" y="685800"/>
            <a:ext cx="6095520" cy="3428640"/>
          </a:xfrm>
          <a:prstGeom prst="rect">
            <a:avLst/>
          </a:prstGeom>
        </p:spPr>
      </p:sp>
      <p:sp>
        <p:nvSpPr>
          <p:cNvPr id="1842"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rPr>
              <a:t>The extended reference is where you keep a portion of a document embedded in the system. Our example was embedding the authorId and the authorUserName.</a:t>
            </a:r>
            <a:endParaRPr b="0" lang="en-US" sz="1100" spc="-1" strike="noStrike">
              <a:latin typeface="Arial"/>
            </a:endParaRPr>
          </a:p>
          <a:p>
            <a:endParaRPr b="0" lang="en-US" sz="1100" spc="-1" strike="noStrike">
              <a:latin typeface="Arial"/>
            </a:endParaRPr>
          </a:p>
        </p:txBody>
      </p:sp>
    </p:spTree>
  </p:cSld>
</p:notes>
</file>

<file path=ppt/notesSlides/notesSlide10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3" name="PlaceHolder 1"/>
          <p:cNvSpPr>
            <a:spLocks noGrp="1"/>
          </p:cNvSpPr>
          <p:nvPr>
            <p:ph type="sldImg"/>
          </p:nvPr>
        </p:nvSpPr>
        <p:spPr>
          <a:xfrm>
            <a:off x="380880" y="685800"/>
            <a:ext cx="6095520" cy="3428640"/>
          </a:xfrm>
          <a:prstGeom prst="rect">
            <a:avLst/>
          </a:prstGeom>
        </p:spPr>
      </p:sp>
      <p:sp>
        <p:nvSpPr>
          <p:cNvPr id="1844"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rPr>
              <a:t>We showed how if a collection is growing unbounded, you could use references, or you could use a subset pattern – where all of the data lives in another collection, and a subset of data is embedded in the main document.</a:t>
            </a:r>
            <a:endParaRPr b="0" lang="en-US" sz="1100" spc="-1" strike="noStrike">
              <a:latin typeface="Arial"/>
            </a:endParaRPr>
          </a:p>
          <a:p>
            <a:endParaRPr b="0" lang="en-US" sz="1100" spc="-1" strike="noStrike">
              <a:latin typeface="Arial"/>
            </a:endParaRPr>
          </a:p>
        </p:txBody>
      </p:sp>
    </p:spTree>
  </p:cSld>
</p:notes>
</file>

<file path=ppt/notesSlides/notesSlide10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5" name="PlaceHolder 1"/>
          <p:cNvSpPr>
            <a:spLocks noGrp="1"/>
          </p:cNvSpPr>
          <p:nvPr>
            <p:ph type="sldImg"/>
          </p:nvPr>
        </p:nvSpPr>
        <p:spPr>
          <a:xfrm>
            <a:off x="380880" y="685800"/>
            <a:ext cx="6095520" cy="3428640"/>
          </a:xfrm>
          <a:prstGeom prst="rect">
            <a:avLst/>
          </a:prstGeom>
        </p:spPr>
      </p:sp>
      <p:sp>
        <p:nvSpPr>
          <p:cNvPr id="1846"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rPr>
              <a:t>We also talked about how to optimize if most documents can embed all the data, but some cannot. This is the outlier pattern.</a:t>
            </a:r>
            <a:endParaRPr b="0" lang="en-US" sz="11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9" name="PlaceHolder 1"/>
          <p:cNvSpPr>
            <a:spLocks noGrp="1"/>
          </p:cNvSpPr>
          <p:nvPr>
            <p:ph type="sldImg"/>
          </p:nvPr>
        </p:nvSpPr>
        <p:spPr>
          <a:xfrm>
            <a:off x="380880" y="685800"/>
            <a:ext cx="6095520" cy="3428640"/>
          </a:xfrm>
          <a:prstGeom prst="rect">
            <a:avLst/>
          </a:prstGeom>
        </p:spPr>
      </p:sp>
      <p:sp>
        <p:nvSpPr>
          <p:cNvPr id="1650" name="PlaceHolder 2"/>
          <p:cNvSpPr>
            <a:spLocks noGrp="1"/>
          </p:cNvSpPr>
          <p:nvPr>
            <p:ph type="body"/>
          </p:nvPr>
        </p:nvSpPr>
        <p:spPr>
          <a:xfrm>
            <a:off x="685800" y="4343400"/>
            <a:ext cx="5486040" cy="4114440"/>
          </a:xfrm>
          <a:prstGeom prst="rect">
            <a:avLst/>
          </a:prstGeom>
        </p:spPr>
        <p:txBody>
          <a:bodyPr tIns="91440" bIns="91440">
            <a:noAutofit/>
          </a:bodyPr>
          <a:p>
            <a:pPr algn="just">
              <a:lnSpc>
                <a:spcPct val="100000"/>
              </a:lnSpc>
            </a:pPr>
            <a:r>
              <a:rPr b="0" lang="en-US" sz="1100" spc="-1" strike="noStrike">
                <a:solidFill>
                  <a:srgbClr val="000000"/>
                </a:solidFill>
                <a:latin typeface="Arial"/>
                <a:ea typeface="Arial"/>
              </a:rPr>
              <a:t>Instead of rows, it has documents. </a:t>
            </a:r>
            <a:endParaRPr b="0" lang="en-US" sz="1100" spc="-1" strike="noStrike">
              <a:latin typeface="Arial"/>
            </a:endParaRPr>
          </a:p>
          <a:p>
            <a:pPr algn="just">
              <a:lnSpc>
                <a:spcPct val="100000"/>
              </a:lnSpc>
            </a:pPr>
            <a:endParaRPr b="0" lang="en-US" sz="1100" spc="-1" strike="noStrike">
              <a:latin typeface="Arial"/>
            </a:endParaRPr>
          </a:p>
          <a:p>
            <a:r>
              <a:rPr b="0" lang="en-US" sz="1100" spc="-1" strike="noStrike">
                <a:solidFill>
                  <a:srgbClr val="000000"/>
                </a:solidFill>
                <a:latin typeface="Arial"/>
                <a:ea typeface="Arial"/>
              </a:rPr>
              <a:t>Credit: https://en.wikipedia.org/wiki/Relational_database</a:t>
            </a:r>
            <a:endParaRPr b="0" lang="en-US" sz="1100" spc="-1" strike="noStrike">
              <a:latin typeface="Arial"/>
            </a:endParaRPr>
          </a:p>
        </p:txBody>
      </p:sp>
    </p:spTree>
  </p:cSld>
</p:notes>
</file>

<file path=ppt/notesSlides/notesSlide1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7" name="PlaceHolder 1"/>
          <p:cNvSpPr>
            <a:spLocks noGrp="1"/>
          </p:cNvSpPr>
          <p:nvPr>
            <p:ph type="sldImg"/>
          </p:nvPr>
        </p:nvSpPr>
        <p:spPr>
          <a:xfrm>
            <a:off x="380880" y="685800"/>
            <a:ext cx="6095520" cy="3428640"/>
          </a:xfrm>
          <a:prstGeom prst="rect">
            <a:avLst/>
          </a:prstGeom>
        </p:spPr>
      </p:sp>
      <p:sp>
        <p:nvSpPr>
          <p:cNvPr id="1848"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rPr>
              <a:t>There are many more schema patterns in MongoDB, and I recommend taking some time to become familiar with the Building with Patterns blog series. This URL is to the summary post at the end of the series. Remember that these slides will be available after the talk, so you don’t have to worry about writing this down now.</a:t>
            </a:r>
            <a:endParaRPr b="0" lang="en-US" sz="1100" spc="-1" strike="noStrike">
              <a:latin typeface="Arial"/>
            </a:endParaRPr>
          </a:p>
        </p:txBody>
      </p:sp>
    </p:spTree>
  </p:cSld>
</p:notes>
</file>

<file path=ppt/notesSlides/notesSlide1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9" name="PlaceHolder 1"/>
          <p:cNvSpPr>
            <a:spLocks noGrp="1"/>
          </p:cNvSpPr>
          <p:nvPr>
            <p:ph type="sldImg"/>
          </p:nvPr>
        </p:nvSpPr>
        <p:spPr>
          <a:xfrm>
            <a:off x="380880" y="685800"/>
            <a:ext cx="6095520" cy="3428640"/>
          </a:xfrm>
          <a:prstGeom prst="rect">
            <a:avLst/>
          </a:prstGeom>
        </p:spPr>
      </p:sp>
      <p:sp>
        <p:nvSpPr>
          <p:cNvPr id="1850" name="PlaceHolder 2"/>
          <p:cNvSpPr>
            <a:spLocks noGrp="1"/>
          </p:cNvSpPr>
          <p:nvPr>
            <p:ph type="body"/>
          </p:nvPr>
        </p:nvSpPr>
        <p:spPr>
          <a:xfrm>
            <a:off x="685800" y="4343400"/>
            <a:ext cx="5486040" cy="4114440"/>
          </a:xfrm>
          <a:prstGeom prst="rect">
            <a:avLst/>
          </a:prstGeom>
        </p:spPr>
        <p:txBody>
          <a:bodyPr tIns="91440" bIns="91440">
            <a:noAutofit/>
          </a:bodyPr>
          <a:p>
            <a:pPr marL="216000" indent="-216000">
              <a:lnSpc>
                <a:spcPct val="100000"/>
              </a:lnSpc>
            </a:pPr>
            <a:r>
              <a:rPr b="0" lang="en-US" sz="1100" spc="-1" strike="noStrike">
                <a:solidFill>
                  <a:srgbClr val="000000"/>
                </a:solidFill>
                <a:latin typeface="Arial"/>
                <a:ea typeface="Arial"/>
              </a:rPr>
              <a:t>Most people know that MongoDB has a flexible schema. I said at the beginning that in the relational world, one of the reasons to denormalize was to make migrations easier. When you want to add a column to a table, but that table is large, instead of having a long-running ALTER TABLE, you just denormalize and make a new table.</a:t>
            </a:r>
            <a:endParaRPr b="0" lang="en-US" sz="1100" spc="-1" strike="noStrike">
              <a:latin typeface="Arial"/>
            </a:endParaRPr>
          </a:p>
          <a:p>
            <a:pPr marL="216000" indent="-216000">
              <a:lnSpc>
                <a:spcPct val="100000"/>
              </a:lnSpc>
            </a:pPr>
            <a:endParaRPr b="0" lang="en-US" sz="1100" spc="-1" strike="noStrike">
              <a:latin typeface="Arial"/>
            </a:endParaRPr>
          </a:p>
          <a:p>
            <a:pPr>
              <a:lnSpc>
                <a:spcPct val="100000"/>
              </a:lnSpc>
            </a:pPr>
            <a:r>
              <a:rPr b="0" lang="en-US" sz="1100" spc="-1" strike="noStrike">
                <a:solidFill>
                  <a:srgbClr val="000000"/>
                </a:solidFill>
                <a:latin typeface="Arial"/>
                <a:ea typeface="Arial"/>
              </a:rPr>
              <a:t>Well, in MongoDB you do not have to choose between optimization and speed. If you want to add a new field to MongoDB, you just add it to documents, you do not need to have lengthy lock times to do so. This gives you a seamless no-downtime migration.</a:t>
            </a:r>
            <a:endParaRPr b="0" lang="en-US" sz="1100" spc="-1" strike="noStrike">
              <a:latin typeface="Arial"/>
            </a:endParaRPr>
          </a:p>
        </p:txBody>
      </p:sp>
    </p:spTree>
  </p:cSld>
</p:notes>
</file>

<file path=ppt/notesSlides/notesSlide1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1" name="PlaceHolder 1"/>
          <p:cNvSpPr>
            <a:spLocks noGrp="1"/>
          </p:cNvSpPr>
          <p:nvPr>
            <p:ph type="sldImg"/>
          </p:nvPr>
        </p:nvSpPr>
        <p:spPr>
          <a:xfrm>
            <a:off x="380880" y="685800"/>
            <a:ext cx="6095520" cy="3428640"/>
          </a:xfrm>
          <a:prstGeom prst="rect">
            <a:avLst/>
          </a:prstGeom>
        </p:spPr>
      </p:sp>
      <p:sp>
        <p:nvSpPr>
          <p:cNvPr id="1852"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rPr>
              <a:t>In general, data that is accessed together should be stored together. This is a huge best practice. Think about that article schema, that had 5 tables in a relational model, and only 2 collections in MongoDB’s model, yet still gave you speed and ACID compliance. This is the reasoning behind fully or partially embedding information, even if it results in data duplication.</a:t>
            </a:r>
            <a:endParaRPr b="0" lang="en-US" sz="1100" spc="-1" strike="noStrike">
              <a:latin typeface="Arial"/>
            </a:endParaRPr>
          </a:p>
        </p:txBody>
      </p:sp>
    </p:spTree>
  </p:cSld>
</p:notes>
</file>

<file path=ppt/notesSlides/notesSlide1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3" name="PlaceHolder 1"/>
          <p:cNvSpPr>
            <a:spLocks noGrp="1"/>
          </p:cNvSpPr>
          <p:nvPr>
            <p:ph type="sldImg"/>
          </p:nvPr>
        </p:nvSpPr>
        <p:spPr>
          <a:xfrm>
            <a:off x="380880" y="685800"/>
            <a:ext cx="6095520" cy="3428640"/>
          </a:xfrm>
          <a:prstGeom prst="rect">
            <a:avLst/>
          </a:prstGeom>
        </p:spPr>
      </p:sp>
      <p:sp>
        <p:nvSpPr>
          <p:cNvPr id="1854"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rPr>
              <a:t>Finally, if you find yourself making a lot of transactions, or references, that’s a sign you need to rethink your model.</a:t>
            </a:r>
            <a:endParaRPr b="0" lang="en-US" sz="1100" spc="-1" strike="noStrike">
              <a:latin typeface="Arial"/>
            </a:endParaRPr>
          </a:p>
        </p:txBody>
      </p:sp>
    </p:spTree>
  </p:cSld>
</p:notes>
</file>

<file path=ppt/notesSlides/notesSlide1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5" name="PlaceHolder 1"/>
          <p:cNvSpPr>
            <a:spLocks noGrp="1"/>
          </p:cNvSpPr>
          <p:nvPr>
            <p:ph type="sldImg"/>
          </p:nvPr>
        </p:nvSpPr>
        <p:spPr>
          <a:xfrm>
            <a:off x="380880" y="685800"/>
            <a:ext cx="6095520" cy="3428640"/>
          </a:xfrm>
          <a:prstGeom prst="rect">
            <a:avLst/>
          </a:prstGeom>
        </p:spPr>
      </p:sp>
      <p:sp>
        <p:nvSpPr>
          <p:cNvPr id="1856"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ea typeface="Linux Libertine G"/>
              </a:rPr>
              <a:t>I want to thank Asya Kamsky, </a:t>
            </a:r>
            <a:r>
              <a:rPr b="0" lang="en-US" sz="1100" spc="-1" strike="noStrike">
                <a:latin typeface="Arial"/>
              </a:rPr>
              <a:t>Evin Rose-lee, Nick Larew and Aly Cabral and for their invaluable feedback. Many clarifications about relational systems came from wikipedia. And also here are the links that I posted before.</a:t>
            </a:r>
            <a:endParaRPr b="0" lang="en-US" sz="11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1" name="PlaceHolder 1"/>
          <p:cNvSpPr>
            <a:spLocks noGrp="1"/>
          </p:cNvSpPr>
          <p:nvPr>
            <p:ph type="sldImg"/>
          </p:nvPr>
        </p:nvSpPr>
        <p:spPr>
          <a:xfrm>
            <a:off x="380880" y="685800"/>
            <a:ext cx="6095520" cy="3428640"/>
          </a:xfrm>
          <a:prstGeom prst="rect">
            <a:avLst/>
          </a:prstGeom>
        </p:spPr>
      </p:sp>
      <p:sp>
        <p:nvSpPr>
          <p:cNvPr id="1652" name="PlaceHolder 2"/>
          <p:cNvSpPr>
            <a:spLocks noGrp="1"/>
          </p:cNvSpPr>
          <p:nvPr>
            <p:ph type="body"/>
          </p:nvPr>
        </p:nvSpPr>
        <p:spPr>
          <a:xfrm>
            <a:off x="685800" y="4343400"/>
            <a:ext cx="5486040" cy="4114440"/>
          </a:xfrm>
          <a:prstGeom prst="rect">
            <a:avLst/>
          </a:prstGeom>
        </p:spPr>
        <p:txBody>
          <a:bodyPr tIns="91440" bIns="91440">
            <a:noAutofit/>
          </a:bodyPr>
          <a:p>
            <a:pPr algn="just">
              <a:lnSpc>
                <a:spcPct val="100000"/>
              </a:lnSpc>
            </a:pPr>
            <a:r>
              <a:rPr b="0" lang="en-US" sz="1100" spc="-1" strike="noStrike">
                <a:solidFill>
                  <a:srgbClr val="000000"/>
                </a:solidFill>
                <a:latin typeface="Arial"/>
                <a:ea typeface="Arial"/>
              </a:rPr>
              <a:t> </a:t>
            </a:r>
            <a:r>
              <a:rPr b="0" lang="en-US" sz="1100" spc="-1" strike="noStrike">
                <a:solidFill>
                  <a:srgbClr val="000000"/>
                </a:solidFill>
                <a:latin typeface="Arial"/>
                <a:ea typeface="Arial"/>
              </a:rPr>
              <a:t>And instead of relations or tables, it has collections.</a:t>
            </a:r>
            <a:endParaRPr b="0" lang="en-US" sz="1100" spc="-1" strike="noStrike">
              <a:latin typeface="Arial"/>
            </a:endParaRPr>
          </a:p>
          <a:p>
            <a:pPr algn="just">
              <a:lnSpc>
                <a:spcPct val="100000"/>
              </a:lnSpc>
            </a:pPr>
            <a:endParaRPr b="0" lang="en-US" sz="1100" spc="-1" strike="noStrike">
              <a:latin typeface="Arial"/>
            </a:endParaRPr>
          </a:p>
          <a:p>
            <a:r>
              <a:rPr b="0" lang="en-US" sz="1100" spc="-1" strike="noStrike">
                <a:solidFill>
                  <a:srgbClr val="000000"/>
                </a:solidFill>
                <a:latin typeface="Arial"/>
                <a:ea typeface="Arial"/>
              </a:rPr>
              <a:t>Credit: https://en.wikipedia.org/wiki/Relational_database</a:t>
            </a:r>
            <a:endParaRPr b="0" lang="en-US" sz="11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3" name="PlaceHolder 1"/>
          <p:cNvSpPr>
            <a:spLocks noGrp="1"/>
          </p:cNvSpPr>
          <p:nvPr>
            <p:ph type="sldImg"/>
          </p:nvPr>
        </p:nvSpPr>
        <p:spPr>
          <a:xfrm>
            <a:off x="380880" y="685800"/>
            <a:ext cx="6095520" cy="3428640"/>
          </a:xfrm>
          <a:prstGeom prst="rect">
            <a:avLst/>
          </a:prstGeom>
        </p:spPr>
      </p:sp>
      <p:sp>
        <p:nvSpPr>
          <p:cNvPr id="1654" name="PlaceHolder 2"/>
          <p:cNvSpPr>
            <a:spLocks noGrp="1"/>
          </p:cNvSpPr>
          <p:nvPr>
            <p:ph type="body"/>
          </p:nvPr>
        </p:nvSpPr>
        <p:spPr>
          <a:xfrm>
            <a:off x="685800" y="4343400"/>
            <a:ext cx="5486040" cy="4114440"/>
          </a:xfrm>
          <a:prstGeom prst="rect">
            <a:avLst/>
          </a:prstGeom>
        </p:spPr>
        <p:txBody>
          <a:bodyPr tIns="91440" bIns="91440">
            <a:noAutofit/>
          </a:bodyPr>
          <a:p>
            <a:pPr algn="just">
              <a:lnSpc>
                <a:spcPct val="100000"/>
              </a:lnSpc>
            </a:pPr>
            <a:r>
              <a:rPr b="0" lang="en-US" sz="1100" spc="-1" strike="noStrike">
                <a:solidFill>
                  <a:srgbClr val="000000"/>
                </a:solidFill>
                <a:latin typeface="Arial"/>
                <a:ea typeface="Arial"/>
              </a:rPr>
              <a:t>This is what the data looks like in MongoDB. The part before the colon, like id and name and username, is the JSON key. What we called a table row, or a record, is everything within the set of curly braces, or a document.</a:t>
            </a:r>
            <a:endParaRPr b="0" lang="en-US" sz="1100" spc="-1" strike="noStrike">
              <a:latin typeface="Arial"/>
            </a:endParaRPr>
          </a:p>
          <a:p>
            <a:pPr algn="just">
              <a:lnSpc>
                <a:spcPct val="100000"/>
              </a:lnSpc>
            </a:pPr>
            <a:endParaRPr b="0" lang="en-US" sz="1100" spc="-1" strike="noStrike">
              <a:latin typeface="Arial"/>
            </a:endParaRPr>
          </a:p>
          <a:p>
            <a:pPr algn="just">
              <a:lnSpc>
                <a:spcPct val="100000"/>
              </a:lnSpc>
            </a:pPr>
            <a:endParaRPr b="0" lang="en-US" sz="1100" spc="-1" strike="noStrike">
              <a:latin typeface="Arial"/>
            </a:endParaRPr>
          </a:p>
          <a:p>
            <a:r>
              <a:rPr b="0" lang="en-US" sz="1100" spc="-1" strike="noStrike">
                <a:solidFill>
                  <a:srgbClr val="000000"/>
                </a:solidFill>
                <a:latin typeface="Arial"/>
                <a:ea typeface="Arial"/>
              </a:rPr>
              <a:t>Credit: https://en.wikipedia.org/wiki/Relational_database</a:t>
            </a:r>
            <a:endParaRPr b="0" lang="en-US" sz="11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5" name="PlaceHolder 1"/>
          <p:cNvSpPr>
            <a:spLocks noGrp="1"/>
          </p:cNvSpPr>
          <p:nvPr>
            <p:ph type="sldImg"/>
          </p:nvPr>
        </p:nvSpPr>
        <p:spPr>
          <a:xfrm>
            <a:off x="380880" y="685800"/>
            <a:ext cx="6095520" cy="3428640"/>
          </a:xfrm>
          <a:prstGeom prst="rect">
            <a:avLst/>
          </a:prstGeom>
        </p:spPr>
      </p:sp>
      <p:sp>
        <p:nvSpPr>
          <p:cNvPr id="1656" name="PlaceHolder 2"/>
          <p:cNvSpPr>
            <a:spLocks noGrp="1"/>
          </p:cNvSpPr>
          <p:nvPr>
            <p:ph type="body"/>
          </p:nvPr>
        </p:nvSpPr>
        <p:spPr>
          <a:xfrm>
            <a:off x="685800" y="4343400"/>
            <a:ext cx="5486040" cy="4114440"/>
          </a:xfrm>
          <a:prstGeom prst="rect">
            <a:avLst/>
          </a:prstGeom>
        </p:spPr>
        <p:txBody>
          <a:bodyPr tIns="91440" bIns="91440">
            <a:noAutofit/>
          </a:bodyPr>
          <a:p>
            <a:pPr algn="just">
              <a:lnSpc>
                <a:spcPct val="100000"/>
              </a:lnSpc>
            </a:pPr>
            <a:r>
              <a:rPr b="0" lang="en-US" sz="1100" spc="-1" strike="noStrike">
                <a:solidFill>
                  <a:srgbClr val="000000"/>
                </a:solidFill>
                <a:latin typeface="Arial"/>
                <a:ea typeface="Arial"/>
              </a:rPr>
              <a:t>The same data is reflected here as in the relational table. These 2 rows correspond to 2 documents. This person table with 2 rows in a relational database turns into a person collection with 2 documents in MongoDB.</a:t>
            </a:r>
            <a:endParaRPr b="0" lang="en-US" sz="1100" spc="-1" strike="noStrike">
              <a:latin typeface="Arial"/>
            </a:endParaRPr>
          </a:p>
          <a:p>
            <a:endParaRPr b="0" lang="en-US" sz="1100" spc="-1" strike="noStrike">
              <a:latin typeface="Arial"/>
            </a:endParaRPr>
          </a:p>
          <a:p>
            <a:r>
              <a:rPr b="0" lang="en-US" sz="1100" spc="-1" strike="noStrike">
                <a:solidFill>
                  <a:srgbClr val="000000"/>
                </a:solidFill>
                <a:latin typeface="Arial"/>
                <a:ea typeface="Arial"/>
              </a:rPr>
              <a:t>Things get more interesting when we add in other information.</a:t>
            </a:r>
            <a:endParaRPr b="0" lang="en-US" sz="11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7" name="PlaceHolder 1"/>
          <p:cNvSpPr>
            <a:spLocks noGrp="1"/>
          </p:cNvSpPr>
          <p:nvPr>
            <p:ph type="sldImg"/>
          </p:nvPr>
        </p:nvSpPr>
        <p:spPr>
          <a:xfrm>
            <a:off x="380880" y="685800"/>
            <a:ext cx="6095520" cy="3428640"/>
          </a:xfrm>
          <a:prstGeom prst="rect">
            <a:avLst/>
          </a:prstGeom>
        </p:spPr>
      </p:sp>
      <p:sp>
        <p:nvSpPr>
          <p:cNvPr id="1658" name="PlaceHolder 2"/>
          <p:cNvSpPr>
            <a:spLocks noGrp="1"/>
          </p:cNvSpPr>
          <p:nvPr>
            <p:ph type="body"/>
          </p:nvPr>
        </p:nvSpPr>
        <p:spPr>
          <a:xfrm>
            <a:off x="685800" y="4343400"/>
            <a:ext cx="5486040" cy="4114440"/>
          </a:xfrm>
          <a:prstGeom prst="rect">
            <a:avLst/>
          </a:prstGeom>
        </p:spPr>
        <p:txBody>
          <a:bodyPr tIns="91440" bIns="91440">
            <a:noAutofit/>
          </a:bodyPr>
          <a:p>
            <a:pPr algn="just">
              <a:lnSpc>
                <a:spcPct val="100000"/>
              </a:lnSpc>
            </a:pPr>
            <a:r>
              <a:rPr b="0" lang="en-US" sz="1100" spc="-1" strike="noStrike">
                <a:solidFill>
                  <a:srgbClr val="000000"/>
                </a:solidFill>
                <a:latin typeface="Arial"/>
                <a:ea typeface="Arial"/>
              </a:rPr>
              <a:t>For example, if we wanted to model a person’s blog posts, in a normalized relational schema we would have another table called articles, that had article details and an author id that we could use to join with the person table.</a:t>
            </a:r>
            <a:endParaRPr b="0" lang="en-US" sz="11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9" name="PlaceHolder 1"/>
          <p:cNvSpPr>
            <a:spLocks noGrp="1"/>
          </p:cNvSpPr>
          <p:nvPr>
            <p:ph type="sldImg"/>
          </p:nvPr>
        </p:nvSpPr>
        <p:spPr>
          <a:xfrm>
            <a:off x="380880" y="685800"/>
            <a:ext cx="6095520" cy="3428640"/>
          </a:xfrm>
          <a:prstGeom prst="rect">
            <a:avLst/>
          </a:prstGeom>
        </p:spPr>
      </p:sp>
      <p:sp>
        <p:nvSpPr>
          <p:cNvPr id="1660" name="PlaceHolder 2"/>
          <p:cNvSpPr>
            <a:spLocks noGrp="1"/>
          </p:cNvSpPr>
          <p:nvPr>
            <p:ph type="body"/>
          </p:nvPr>
        </p:nvSpPr>
        <p:spPr>
          <a:xfrm>
            <a:off x="685800" y="4343400"/>
            <a:ext cx="5486040" cy="4114440"/>
          </a:xfrm>
          <a:prstGeom prst="rect">
            <a:avLst/>
          </a:prstGeom>
        </p:spPr>
        <p:txBody>
          <a:bodyPr tIns="91440" bIns="91440">
            <a:noAutofit/>
          </a:bodyPr>
          <a:p>
            <a:pPr algn="just">
              <a:lnSpc>
                <a:spcPct val="100000"/>
              </a:lnSpc>
            </a:pPr>
            <a:r>
              <a:rPr b="0" lang="en-US" sz="1100" spc="-1" strike="noStrike">
                <a:solidFill>
                  <a:srgbClr val="000000"/>
                </a:solidFill>
                <a:latin typeface="Arial"/>
                <a:ea typeface="Arial"/>
              </a:rPr>
              <a:t>This is what that data looks like in MongoDB. There is one document for a user, which contains an ARRAY of posts, with titles, categories and text for each post.</a:t>
            </a:r>
            <a:endParaRPr b="0" lang="en-US" sz="1100" spc="-1" strike="noStrike">
              <a:latin typeface="Arial"/>
            </a:endParaRPr>
          </a:p>
          <a:p>
            <a:pPr algn="just">
              <a:lnSpc>
                <a:spcPct val="100000"/>
              </a:lnSpc>
            </a:pPr>
            <a:endParaRPr b="0" lang="en-US" sz="1100" spc="-1" strike="noStrike">
              <a:latin typeface="Arial"/>
            </a:endParaRPr>
          </a:p>
          <a:p>
            <a:pPr algn="just">
              <a:lnSpc>
                <a:spcPct val="100000"/>
              </a:lnSpc>
            </a:pPr>
            <a:r>
              <a:rPr b="0" lang="en-US" sz="1100" spc="-1" strike="noStrike">
                <a:solidFill>
                  <a:srgbClr val="000000"/>
                </a:solidFill>
                <a:latin typeface="Arial"/>
                <a:ea typeface="Arial"/>
              </a:rPr>
              <a:t>Embedding the data in a document is one way to handle a one to many or even many to many relationship in MongoDB.</a:t>
            </a:r>
            <a:endParaRPr b="0" lang="en-US" sz="1100" spc="-1" strike="noStrike">
              <a:latin typeface="Arial"/>
            </a:endParaRPr>
          </a:p>
          <a:p>
            <a:pPr algn="just">
              <a:lnSpc>
                <a:spcPct val="100000"/>
              </a:lnSpc>
            </a:pPr>
            <a:endParaRPr b="0" lang="en-US" sz="1100" spc="-1" strike="noStrike">
              <a:latin typeface="Arial"/>
            </a:endParaRPr>
          </a:p>
          <a:p>
            <a:endParaRPr b="0" lang="en-US" sz="11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1" name="PlaceHolder 1"/>
          <p:cNvSpPr>
            <a:spLocks noGrp="1"/>
          </p:cNvSpPr>
          <p:nvPr>
            <p:ph type="sldImg"/>
          </p:nvPr>
        </p:nvSpPr>
        <p:spPr>
          <a:xfrm>
            <a:off x="380880" y="685800"/>
            <a:ext cx="6095520" cy="3428640"/>
          </a:xfrm>
          <a:prstGeom prst="rect">
            <a:avLst/>
          </a:prstGeom>
        </p:spPr>
      </p:sp>
      <p:sp>
        <p:nvSpPr>
          <p:cNvPr id="1662" name="PlaceHolder 2"/>
          <p:cNvSpPr>
            <a:spLocks noGrp="1"/>
          </p:cNvSpPr>
          <p:nvPr>
            <p:ph type="body"/>
          </p:nvPr>
        </p:nvSpPr>
        <p:spPr>
          <a:xfrm>
            <a:off x="685800" y="4343400"/>
            <a:ext cx="5486040" cy="4114440"/>
          </a:xfrm>
          <a:prstGeom prst="rect">
            <a:avLst/>
          </a:prstGeom>
        </p:spPr>
        <p:txBody>
          <a:bodyPr tIns="91440" bIns="91440">
            <a:noAutofit/>
          </a:bodyPr>
          <a:p>
            <a:pPr algn="just">
              <a:lnSpc>
                <a:spcPct val="100000"/>
              </a:lnSpc>
            </a:pPr>
            <a:r>
              <a:rPr b="0" lang="en-US" sz="1100" spc="-1" strike="noStrike">
                <a:solidFill>
                  <a:srgbClr val="000000"/>
                </a:solidFill>
                <a:latin typeface="Arial"/>
                <a:ea typeface="Arial"/>
              </a:rPr>
              <a:t>Here’s another document in the same collection. Remember that a document is analogous to one row of a table in a relational model, and a collection is analogous to a table.</a:t>
            </a:r>
            <a:endParaRPr b="0" lang="en-US" sz="1100" spc="-1" strike="noStrike">
              <a:latin typeface="Arial"/>
            </a:endParaRPr>
          </a:p>
          <a:p>
            <a:pPr algn="just">
              <a:lnSpc>
                <a:spcPct val="100000"/>
              </a:lnSpc>
            </a:pPr>
            <a:endParaRPr b="0" lang="en-US" sz="1100" spc="-1" strike="noStrike">
              <a:latin typeface="Arial"/>
            </a:endParaRPr>
          </a:p>
          <a:p>
            <a:pPr algn="just">
              <a:lnSpc>
                <a:spcPct val="100000"/>
              </a:lnSpc>
            </a:pPr>
            <a:r>
              <a:rPr b="0" lang="en-US" sz="1100" spc="-1" strike="noStrike">
                <a:solidFill>
                  <a:srgbClr val="000000"/>
                </a:solidFill>
                <a:latin typeface="Arial"/>
                <a:ea typeface="Arial"/>
              </a:rPr>
              <a:t>Tony’s document has an array of posts just like my document does. Note that he does not have categories like I do. MongoDB’s flexible schema gives you the power to have documents like this, where the fields don’t have to be exactly the same. This is called a polymorphic design pattern.</a:t>
            </a:r>
            <a:endParaRPr b="0" lang="en-US" sz="1100" spc="-1" strike="noStrike">
              <a:latin typeface="Arial"/>
            </a:endParaRPr>
          </a:p>
          <a:p>
            <a:pPr algn="just">
              <a:lnSpc>
                <a:spcPct val="100000"/>
              </a:lnSpc>
            </a:pPr>
            <a:endParaRPr b="0" lang="en-US" sz="1100" spc="-1" strike="noStrike">
              <a:latin typeface="Arial"/>
            </a:endParaRPr>
          </a:p>
          <a:p>
            <a:pPr algn="just">
              <a:lnSpc>
                <a:spcPct val="100000"/>
              </a:lnSpc>
            </a:pPr>
            <a:r>
              <a:rPr b="0" lang="en-US" sz="1100" spc="-1" strike="noStrike">
                <a:solidFill>
                  <a:srgbClr val="000000"/>
                </a:solidFill>
                <a:latin typeface="Arial"/>
                <a:ea typeface="Arial"/>
              </a:rPr>
              <a:t>Additionally, as a best practice, data that is accessed together is stored together. This makes retrieval faster. So when we are looking for all of my posts, they’re all in the same document.</a:t>
            </a:r>
            <a:endParaRPr b="0" lang="en-US" sz="1100" spc="-1" strike="noStrike">
              <a:latin typeface="Arial"/>
            </a:endParaRPr>
          </a:p>
          <a:p>
            <a:pPr algn="just">
              <a:lnSpc>
                <a:spcPct val="100000"/>
              </a:lnSpc>
            </a:pPr>
            <a:endParaRPr b="0" lang="en-US" sz="1100" spc="-1" strike="noStrike">
              <a:latin typeface="Arial"/>
            </a:endParaRPr>
          </a:p>
          <a:p>
            <a:pPr algn="just">
              <a:lnSpc>
                <a:spcPct val="100000"/>
              </a:lnSpc>
            </a:pPr>
            <a:r>
              <a:rPr b="0" lang="en-US" sz="1100" spc="-1" strike="noStrike">
                <a:solidFill>
                  <a:srgbClr val="000000"/>
                </a:solidFill>
                <a:latin typeface="Arial"/>
                <a:ea typeface="Arial"/>
              </a:rPr>
              <a:t>Now, we wouldn’t do this in a relational system, because of normalization.</a:t>
            </a:r>
            <a:endParaRPr b="0" lang="en-US" sz="11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3" name="PlaceHolder 1"/>
          <p:cNvSpPr>
            <a:spLocks noGrp="1"/>
          </p:cNvSpPr>
          <p:nvPr>
            <p:ph type="sldImg"/>
          </p:nvPr>
        </p:nvSpPr>
        <p:spPr>
          <a:xfrm>
            <a:off x="380880" y="685800"/>
            <a:ext cx="6095520" cy="3428640"/>
          </a:xfrm>
          <a:prstGeom prst="rect">
            <a:avLst/>
          </a:prstGeom>
        </p:spPr>
      </p:sp>
      <p:sp>
        <p:nvSpPr>
          <p:cNvPr id="1664"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lang="en-US" sz="1100" spc="-1" strike="noStrike">
                <a:solidFill>
                  <a:srgbClr val="000000"/>
                </a:solidFill>
                <a:latin typeface="Arial"/>
                <a:ea typeface="Arial"/>
              </a:rPr>
              <a:t>Let’s talk about normalization. Normalization exists because without it, there are problems. </a:t>
            </a:r>
            <a:endParaRPr b="0" lang="en-US" sz="11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5" name="PlaceHolder 1"/>
          <p:cNvSpPr>
            <a:spLocks noGrp="1"/>
          </p:cNvSpPr>
          <p:nvPr>
            <p:ph type="sldImg"/>
          </p:nvPr>
        </p:nvSpPr>
        <p:spPr>
          <a:xfrm>
            <a:off x="380880" y="685800"/>
            <a:ext cx="6095520" cy="3428640"/>
          </a:xfrm>
          <a:prstGeom prst="rect">
            <a:avLst/>
          </a:prstGeom>
        </p:spPr>
      </p:sp>
      <p:sp>
        <p:nvSpPr>
          <p:cNvPr id="1666"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lang="en-US" sz="1100" spc="-1" strike="noStrike">
                <a:solidFill>
                  <a:srgbClr val="000000"/>
                </a:solidFill>
                <a:latin typeface="Arial"/>
                <a:ea typeface="Arial"/>
              </a:rPr>
              <a:t>1</a:t>
            </a:r>
            <a:r>
              <a:rPr b="0" lang="en-US" sz="1100" spc="-1" strike="noStrike" baseline="101000">
                <a:solidFill>
                  <a:srgbClr val="000000"/>
                </a:solidFill>
                <a:latin typeface="Arial"/>
                <a:ea typeface="Arial"/>
              </a:rPr>
              <a:t>st</a:t>
            </a:r>
            <a:r>
              <a:rPr b="0" lang="en-US" sz="1100" spc="-1" strike="noStrike">
                <a:solidFill>
                  <a:srgbClr val="000000"/>
                </a:solidFill>
                <a:latin typeface="Arial"/>
                <a:ea typeface="Arial"/>
              </a:rPr>
              <a:t> Normal Form exists because it’s hard to update multiple values in one cell. I’ve worked in places where developers use a relational database and put multi-value XML or JSON in a row, and then have to parse that all out. </a:t>
            </a:r>
            <a:endParaRPr b="0" lang="en-US" sz="11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1" name="PlaceHolder 1"/>
          <p:cNvSpPr>
            <a:spLocks noGrp="1"/>
          </p:cNvSpPr>
          <p:nvPr>
            <p:ph type="sldImg"/>
          </p:nvPr>
        </p:nvSpPr>
        <p:spPr>
          <a:xfrm>
            <a:off x="381240" y="685800"/>
            <a:ext cx="6095520" cy="3428640"/>
          </a:xfrm>
          <a:prstGeom prst="rect">
            <a:avLst/>
          </a:prstGeom>
        </p:spPr>
      </p:sp>
      <p:sp>
        <p:nvSpPr>
          <p:cNvPr id="1632" name="PlaceHolder 2"/>
          <p:cNvSpPr>
            <a:spLocks noGrp="1"/>
          </p:cNvSpPr>
          <p:nvPr>
            <p:ph type="body"/>
          </p:nvPr>
        </p:nvSpPr>
        <p:spPr>
          <a:xfrm>
            <a:off x="553680" y="4334040"/>
            <a:ext cx="5486040" cy="4114440"/>
          </a:xfrm>
          <a:prstGeom prst="rect">
            <a:avLst/>
          </a:prstGeom>
        </p:spPr>
        <p:txBody>
          <a:bodyPr tIns="91440" bIns="91440">
            <a:noAutofit/>
          </a:bodyPr>
          <a:p>
            <a:pPr>
              <a:lnSpc>
                <a:spcPct val="100000"/>
              </a:lnSpc>
            </a:pPr>
            <a:r>
              <a:rPr b="0" lang="en-US" sz="1100" spc="-1" strike="noStrike">
                <a:solidFill>
                  <a:srgbClr val="000000"/>
                </a:solidFill>
                <a:latin typeface="Arial"/>
                <a:ea typeface="Arial"/>
              </a:rPr>
              <a:t>This is our safe harbor statement, which mostly just says not to use future facing statements to make decisions about whether to use MongoDB or not. I only talk about current product functionality so this shouldn’t be an issue.</a:t>
            </a:r>
            <a:endParaRPr b="0" lang="en-US" sz="11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7" name="PlaceHolder 1"/>
          <p:cNvSpPr>
            <a:spLocks noGrp="1"/>
          </p:cNvSpPr>
          <p:nvPr>
            <p:ph type="sldImg"/>
          </p:nvPr>
        </p:nvSpPr>
        <p:spPr>
          <a:xfrm>
            <a:off x="380880" y="685800"/>
            <a:ext cx="6095520" cy="3428640"/>
          </a:xfrm>
          <a:prstGeom prst="rect">
            <a:avLst/>
          </a:prstGeom>
        </p:spPr>
      </p:sp>
      <p:sp>
        <p:nvSpPr>
          <p:cNvPr id="1668"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lang="en-US" sz="1100" spc="-1" strike="noStrike">
                <a:solidFill>
                  <a:srgbClr val="000000"/>
                </a:solidFill>
                <a:latin typeface="Arial"/>
                <a:ea typeface="Arial"/>
              </a:rPr>
              <a:t>Back in 2012, I tweeted, “yo dawg, I heard you like databases, so I put 3,915 JSON objects into a MySQL LONGTEXT field.” 1</a:t>
            </a:r>
            <a:r>
              <a:rPr b="0" lang="en-US" sz="1100" spc="-1" strike="noStrike" baseline="101000">
                <a:solidFill>
                  <a:srgbClr val="000000"/>
                </a:solidFill>
                <a:latin typeface="Arial"/>
                <a:ea typeface="Arial"/>
              </a:rPr>
              <a:t>st</a:t>
            </a:r>
            <a:r>
              <a:rPr b="0" lang="en-US" sz="1100" spc="-1" strike="noStrike">
                <a:solidFill>
                  <a:srgbClr val="000000"/>
                </a:solidFill>
                <a:latin typeface="Arial"/>
                <a:ea typeface="Arial"/>
              </a:rPr>
              <a:t> normal form is meant to eliminate that problem, and a schema that includes this isn’t normalized. With MongoDB, we’ve seen that we can have arrays natively, so it’s not a problem to update a multi-value cell. 1</a:t>
            </a:r>
            <a:r>
              <a:rPr b="0" lang="en-US" sz="1100" spc="-1" strike="noStrike" baseline="101000">
                <a:solidFill>
                  <a:srgbClr val="000000"/>
                </a:solidFill>
                <a:latin typeface="Arial"/>
                <a:ea typeface="Arial"/>
              </a:rPr>
              <a:t>st</a:t>
            </a:r>
            <a:r>
              <a:rPr b="0" lang="en-US" sz="1100" spc="-1" strike="noStrike">
                <a:solidFill>
                  <a:srgbClr val="000000"/>
                </a:solidFill>
                <a:latin typeface="Arial"/>
                <a:ea typeface="Arial"/>
              </a:rPr>
              <a:t> normal form doesn’t really apply to mongodb.</a:t>
            </a:r>
            <a:endParaRPr b="0" lang="en-US" sz="1100" spc="-1" strike="noStrike">
              <a:latin typeface="Arial"/>
            </a:endParaRPr>
          </a:p>
          <a:p>
            <a:pPr>
              <a:lnSpc>
                <a:spcPct val="100000"/>
              </a:lnSpc>
            </a:pPr>
            <a:endParaRPr b="0" lang="en-US" sz="11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9" name="PlaceHolder 1"/>
          <p:cNvSpPr>
            <a:spLocks noGrp="1"/>
          </p:cNvSpPr>
          <p:nvPr>
            <p:ph type="sldImg"/>
          </p:nvPr>
        </p:nvSpPr>
        <p:spPr>
          <a:xfrm>
            <a:off x="380880" y="685800"/>
            <a:ext cx="6095520" cy="3428640"/>
          </a:xfrm>
          <a:prstGeom prst="rect">
            <a:avLst/>
          </a:prstGeom>
        </p:spPr>
      </p:sp>
      <p:sp>
        <p:nvSpPr>
          <p:cNvPr id="1670"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lang="en-US" sz="1100" spc="-1" strike="noStrike">
                <a:solidFill>
                  <a:srgbClr val="000000"/>
                </a:solidFill>
                <a:latin typeface="Arial"/>
                <a:ea typeface="Arial"/>
              </a:rPr>
              <a:t>2</a:t>
            </a:r>
            <a:r>
              <a:rPr b="0" lang="en-US" sz="1100" spc="-1" strike="noStrike" baseline="101000">
                <a:solidFill>
                  <a:srgbClr val="000000"/>
                </a:solidFill>
                <a:latin typeface="Arial"/>
                <a:ea typeface="Arial"/>
              </a:rPr>
              <a:t>nd</a:t>
            </a:r>
            <a:r>
              <a:rPr b="0" lang="en-US" sz="1100" spc="-1" strike="noStrike">
                <a:solidFill>
                  <a:srgbClr val="000000"/>
                </a:solidFill>
                <a:latin typeface="Arial"/>
                <a:ea typeface="Arial"/>
              </a:rPr>
              <a:t> and 3</a:t>
            </a:r>
            <a:r>
              <a:rPr b="0" lang="en-US" sz="1100" spc="-1" strike="noStrike" baseline="101000">
                <a:solidFill>
                  <a:srgbClr val="000000"/>
                </a:solidFill>
                <a:latin typeface="Arial"/>
                <a:ea typeface="Arial"/>
              </a:rPr>
              <a:t>rd</a:t>
            </a:r>
            <a:r>
              <a:rPr b="0" lang="en-US" sz="1100" spc="-1" strike="noStrike">
                <a:solidFill>
                  <a:srgbClr val="000000"/>
                </a:solidFill>
                <a:latin typeface="Arial"/>
                <a:ea typeface="Arial"/>
              </a:rPr>
              <a:t> normal forms are about dependencies – changing the data in one place only and minimizing duplicate data. </a:t>
            </a:r>
            <a:endParaRPr b="0" lang="en-US" sz="1100" spc="-1" strike="noStrike">
              <a:latin typeface="Arial"/>
            </a:endParaRPr>
          </a:p>
          <a:p>
            <a:pPr>
              <a:lnSpc>
                <a:spcPct val="100000"/>
              </a:lnSpc>
            </a:pPr>
            <a:endParaRPr b="0" lang="en-US" sz="11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1" name="PlaceHolder 1"/>
          <p:cNvSpPr>
            <a:spLocks noGrp="1"/>
          </p:cNvSpPr>
          <p:nvPr>
            <p:ph type="sldImg"/>
          </p:nvPr>
        </p:nvSpPr>
        <p:spPr>
          <a:xfrm>
            <a:off x="380880" y="685800"/>
            <a:ext cx="6095520" cy="3428640"/>
          </a:xfrm>
          <a:prstGeom prst="rect">
            <a:avLst/>
          </a:prstGeom>
        </p:spPr>
      </p:sp>
      <p:sp>
        <p:nvSpPr>
          <p:cNvPr id="1672"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lang="en-US" sz="1100" spc="-1" strike="noStrike">
                <a:solidFill>
                  <a:srgbClr val="000000"/>
                </a:solidFill>
                <a:latin typeface="Arial"/>
                <a:ea typeface="Arial"/>
              </a:rPr>
              <a:t>When you have duplicate data you need to make sure it stays in sync, and that wastes resources.</a:t>
            </a:r>
            <a:endParaRPr b="0" lang="en-US" sz="1100" spc="-1" strike="noStrike">
              <a:latin typeface="Arial"/>
            </a:endParaRPr>
          </a:p>
          <a:p>
            <a:pPr>
              <a:lnSpc>
                <a:spcPct val="100000"/>
              </a:lnSpc>
            </a:pPr>
            <a:endParaRPr b="0" lang="en-US" sz="1100" spc="-1" strike="noStrike">
              <a:latin typeface="Arial"/>
            </a:endParaRPr>
          </a:p>
          <a:p>
            <a:pPr>
              <a:lnSpc>
                <a:spcPct val="100000"/>
              </a:lnSpc>
            </a:pPr>
            <a:r>
              <a:rPr b="0" lang="en-US" sz="1100" spc="-1" strike="noStrike">
                <a:solidFill>
                  <a:srgbClr val="000000"/>
                </a:solidFill>
                <a:latin typeface="Arial"/>
                <a:ea typeface="Arial"/>
              </a:rPr>
              <a:t>So, normalization solves problems relating to data integrity and wasting resources.</a:t>
            </a:r>
            <a:endParaRPr b="0" lang="en-US" sz="1100" spc="-1" strike="noStrike">
              <a:latin typeface="Arial"/>
            </a:endParaRPr>
          </a:p>
          <a:p>
            <a:pPr>
              <a:lnSpc>
                <a:spcPct val="100000"/>
              </a:lnSpc>
            </a:pPr>
            <a:endParaRPr b="0" lang="en-US" sz="1100" spc="-1" strike="noStrike">
              <a:latin typeface="Arial"/>
            </a:endParaRPr>
          </a:p>
          <a:p>
            <a:pPr>
              <a:lnSpc>
                <a:spcPct val="100000"/>
              </a:lnSpc>
            </a:pPr>
            <a:r>
              <a:rPr b="0" lang="en-US" sz="1400" spc="-1" strike="noStrike">
                <a:solidFill>
                  <a:srgbClr val="000000"/>
                </a:solidFill>
                <a:latin typeface="Arial"/>
                <a:ea typeface="Arial"/>
              </a:rPr>
              <a:t>Normalization is a concept applied to relational databases, so it doesn’t make sense to talk about normalizing MongoDB. </a:t>
            </a:r>
            <a:endParaRPr b="0" lang="en-US" sz="14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3" name="PlaceHolder 1"/>
          <p:cNvSpPr>
            <a:spLocks noGrp="1"/>
          </p:cNvSpPr>
          <p:nvPr>
            <p:ph type="sldImg"/>
          </p:nvPr>
        </p:nvSpPr>
        <p:spPr>
          <a:xfrm>
            <a:off x="380880" y="685800"/>
            <a:ext cx="6095520" cy="3428640"/>
          </a:xfrm>
          <a:prstGeom prst="rect">
            <a:avLst/>
          </a:prstGeom>
        </p:spPr>
      </p:sp>
      <p:sp>
        <p:nvSpPr>
          <p:cNvPr id="1674"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lang="en-US" sz="1400" spc="-1" strike="noStrike">
                <a:solidFill>
                  <a:srgbClr val="000000"/>
                </a:solidFill>
                <a:latin typeface="Arial"/>
                <a:ea typeface="Arial"/>
              </a:rPr>
              <a:t>It’s like saying a relational database is an orange, and to get to the part you can eat, you peel it. </a:t>
            </a:r>
            <a:endParaRPr b="0" lang="en-US" sz="14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5" name="PlaceHolder 1"/>
          <p:cNvSpPr>
            <a:spLocks noGrp="1"/>
          </p:cNvSpPr>
          <p:nvPr>
            <p:ph type="sldImg"/>
          </p:nvPr>
        </p:nvSpPr>
        <p:spPr>
          <a:xfrm>
            <a:off x="380880" y="685800"/>
            <a:ext cx="6095520" cy="3428640"/>
          </a:xfrm>
          <a:prstGeom prst="rect">
            <a:avLst/>
          </a:prstGeom>
        </p:spPr>
      </p:sp>
      <p:sp>
        <p:nvSpPr>
          <p:cNvPr id="1676"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lang="en-US" sz="1400" spc="-1" strike="noStrike">
                <a:solidFill>
                  <a:srgbClr val="000000"/>
                </a:solidFill>
                <a:latin typeface="Arial"/>
                <a:ea typeface="Arial"/>
              </a:rPr>
              <a:t>MongoDB is like a jar of cookies – you don’t peel a jar of cookies, you open it up. The end result is you get to the part you can eat, which is what we care about. So you can’t really talk about normalizing a mongodb schema because normalization only applies to relational databases. Normalization isn’t the issue, data integrity and reducing waste are. </a:t>
            </a:r>
            <a:endParaRPr b="0" lang="en-US" sz="1400" spc="-1" strike="noStrike">
              <a:latin typeface="Arial"/>
            </a:endParaRPr>
          </a:p>
          <a:p>
            <a:pPr>
              <a:lnSpc>
                <a:spcPct val="100000"/>
              </a:lnSpc>
            </a:pPr>
            <a:endParaRPr b="0" lang="en-US" sz="1400" spc="-1" strike="noStrike">
              <a:latin typeface="Arial"/>
            </a:endParaRPr>
          </a:p>
          <a:p>
            <a:pPr>
              <a:lnSpc>
                <a:spcPct val="100000"/>
              </a:lnSpc>
            </a:pPr>
            <a:r>
              <a:rPr b="0" lang="en-US" sz="1400" spc="-1" strike="noStrike">
                <a:solidFill>
                  <a:srgbClr val="000000"/>
                </a:solidFill>
                <a:latin typeface="Arial"/>
                <a:ea typeface="Arial"/>
              </a:rPr>
              <a:t>I will show how you can create your MongoDB schemas to solve the same issues that normalization does.</a:t>
            </a:r>
            <a:endParaRPr b="0" lang="en-US" sz="1400" spc="-1" strike="noStrike">
              <a:latin typeface="Arial"/>
            </a:endParaRPr>
          </a:p>
          <a:p>
            <a:pPr>
              <a:lnSpc>
                <a:spcPct val="100000"/>
              </a:lnSpc>
            </a:pPr>
            <a:endParaRPr b="0" lang="en-US" sz="1400" spc="-1" strike="noStrike">
              <a:latin typeface="Arial"/>
            </a:endParaRPr>
          </a:p>
          <a:p>
            <a:pPr>
              <a:lnSpc>
                <a:spcPct val="100000"/>
              </a:lnSpc>
            </a:pPr>
            <a:r>
              <a:rPr b="0" lang="en-US" sz="1400" spc="-1" strike="noStrike">
                <a:solidFill>
                  <a:srgbClr val="000000"/>
                </a:solidFill>
                <a:latin typeface="Arial"/>
                <a:ea typeface="Arial"/>
              </a:rPr>
              <a:t>Before we do that, though, I want to acknowledge that normalization solves some problems, but creates others. And this is why we denormalize.</a:t>
            </a:r>
            <a:endParaRPr b="0" lang="en-US" sz="14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7" name="PlaceHolder 1"/>
          <p:cNvSpPr>
            <a:spLocks noGrp="1"/>
          </p:cNvSpPr>
          <p:nvPr>
            <p:ph type="sldImg"/>
          </p:nvPr>
        </p:nvSpPr>
        <p:spPr>
          <a:xfrm>
            <a:off x="380880" y="685800"/>
            <a:ext cx="6095520" cy="3428640"/>
          </a:xfrm>
          <a:prstGeom prst="rect">
            <a:avLst/>
          </a:prstGeom>
        </p:spPr>
      </p:sp>
      <p:sp>
        <p:nvSpPr>
          <p:cNvPr id="1678"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rPr>
              <a:t>In an ideal world, a relational database would be normalized to 3</a:t>
            </a:r>
            <a:r>
              <a:rPr b="0" lang="en-US" sz="1100" spc="-1" strike="noStrike" baseline="101000">
                <a:latin typeface="Arial"/>
              </a:rPr>
              <a:t>rd</a:t>
            </a:r>
            <a:r>
              <a:rPr b="0" lang="en-US" sz="1100" spc="-1" strike="noStrike">
                <a:latin typeface="Arial"/>
              </a:rPr>
              <a:t> normal form. Normalization is great for data integrity and consistency, but isn’t always the best for performance. </a:t>
            </a:r>
            <a:endParaRPr b="0" lang="en-US" sz="11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9" name="PlaceHolder 1"/>
          <p:cNvSpPr>
            <a:spLocks noGrp="1"/>
          </p:cNvSpPr>
          <p:nvPr>
            <p:ph type="sldImg"/>
          </p:nvPr>
        </p:nvSpPr>
        <p:spPr>
          <a:xfrm>
            <a:off x="380880" y="685800"/>
            <a:ext cx="6095520" cy="3428640"/>
          </a:xfrm>
          <a:prstGeom prst="rect">
            <a:avLst/>
          </a:prstGeom>
        </p:spPr>
      </p:sp>
      <p:sp>
        <p:nvSpPr>
          <p:cNvPr id="1680"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rPr>
              <a:t>More tables means you have to figure out how to update data atomically, consistently, at the right isolation level, and durably. It’s easy enough to lock a whole row or a few rows without causing too many issues, but it’s harder to have to lock multiple tables without causing lots of performance issues.</a:t>
            </a:r>
            <a:endParaRPr b="0" lang="en-US" sz="1100" spc="-1" strike="noStrike">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1" name="PlaceHolder 1"/>
          <p:cNvSpPr>
            <a:spLocks noGrp="1"/>
          </p:cNvSpPr>
          <p:nvPr>
            <p:ph type="sldImg"/>
          </p:nvPr>
        </p:nvSpPr>
        <p:spPr>
          <a:xfrm>
            <a:off x="380880" y="685800"/>
            <a:ext cx="6095520" cy="3428640"/>
          </a:xfrm>
          <a:prstGeom prst="rect">
            <a:avLst/>
          </a:prstGeom>
        </p:spPr>
      </p:sp>
      <p:sp>
        <p:nvSpPr>
          <p:cNvPr id="1682"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rPr>
              <a:t>Also, Joins are expensive. In my career as a DBA, I made lots of tradeoffs for denormalization, usually to increase performance. Wikipedia even says “Denormalization is a strategy used on a previously-normalized database to increase performance.”</a:t>
            </a:r>
            <a:endParaRPr b="0" lang="en-US" sz="1100" spc="-1" strike="noStrike">
              <a:latin typeface="Arial"/>
            </a:endParaRPr>
          </a:p>
          <a:p>
            <a:endParaRPr b="0" lang="en-US" sz="1100" spc="-1" strike="noStrike">
              <a:latin typeface="Arial"/>
            </a:endParaRPr>
          </a:p>
          <a:p>
            <a:r>
              <a:rPr b="0" lang="en-US" sz="1100" spc="-1" strike="noStrike">
                <a:latin typeface="Arial"/>
              </a:rPr>
              <a:t>You can denormalize by having redundant data, for example, a user table might have a “last logged in” time, so that when you log in, your last login time can be displayed without having to do a join.</a:t>
            </a:r>
            <a:endParaRPr b="0" lang="en-US" sz="1100" spc="-1" strike="noStrike">
              <a:latin typeface="Arial"/>
            </a:endParaRPr>
          </a:p>
          <a:p>
            <a:endParaRPr b="0" lang="en-US" sz="1100" spc="-1" strike="noStrike">
              <a:latin typeface="Arial"/>
            </a:endParaRPr>
          </a:p>
          <a:p>
            <a:r>
              <a:rPr b="0" lang="en-US" sz="1100" spc="-1" strike="noStrike">
                <a:latin typeface="Arial"/>
              </a:rPr>
              <a:t>Credit: https://en.wikipedia.org/wiki/Denormalization</a:t>
            </a:r>
            <a:endParaRPr b="0" lang="en-US" sz="1100" spc="-1" strike="noStrike">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3" name="PlaceHolder 1"/>
          <p:cNvSpPr>
            <a:spLocks noGrp="1"/>
          </p:cNvSpPr>
          <p:nvPr>
            <p:ph type="sldImg"/>
          </p:nvPr>
        </p:nvSpPr>
        <p:spPr>
          <a:xfrm>
            <a:off x="380880" y="685800"/>
            <a:ext cx="6095520" cy="3428640"/>
          </a:xfrm>
          <a:prstGeom prst="rect">
            <a:avLst/>
          </a:prstGeom>
        </p:spPr>
      </p:sp>
      <p:sp>
        <p:nvSpPr>
          <p:cNvPr id="1684"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rPr>
              <a:t>Another reason to denormalize in the relational world is when you want to add a field to an existing table, but the table is large and you cannot afford having that table locked while it adds the column. So instead of having a migration with downtime while the table is locked, you denormalize and make a new table so you don’t have to have that downtime.</a:t>
            </a:r>
            <a:endParaRPr b="0" lang="en-US" sz="1100" spc="-1" strike="noStrike">
              <a:latin typeface="Arial"/>
            </a:endParaRPr>
          </a:p>
          <a:p>
            <a:endParaRPr b="0" lang="en-US" sz="1100" spc="-1" strike="noStrike">
              <a:latin typeface="Arial"/>
            </a:endParaRPr>
          </a:p>
          <a:p>
            <a:r>
              <a:rPr b="0" lang="en-US" sz="1100" spc="-1" strike="noStrike">
                <a:latin typeface="Arial"/>
              </a:rPr>
              <a:t>Credit: https://en.wikipedia.org/wiki/Denormalization</a:t>
            </a:r>
            <a:endParaRPr b="0" lang="en-US" sz="1100" spc="-1" strike="noStrike">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5" name="PlaceHolder 1"/>
          <p:cNvSpPr>
            <a:spLocks noGrp="1"/>
          </p:cNvSpPr>
          <p:nvPr>
            <p:ph type="sldImg"/>
          </p:nvPr>
        </p:nvSpPr>
        <p:spPr>
          <a:xfrm>
            <a:off x="380880" y="685800"/>
            <a:ext cx="6095520" cy="3428640"/>
          </a:xfrm>
          <a:prstGeom prst="rect">
            <a:avLst/>
          </a:prstGeom>
        </p:spPr>
      </p:sp>
      <p:sp>
        <p:nvSpPr>
          <p:cNvPr id="1686" name="PlaceHolder 2"/>
          <p:cNvSpPr>
            <a:spLocks noGrp="1"/>
          </p:cNvSpPr>
          <p:nvPr>
            <p:ph type="body"/>
          </p:nvPr>
        </p:nvSpPr>
        <p:spPr>
          <a:xfrm>
            <a:off x="685800" y="4343400"/>
            <a:ext cx="5486040" cy="4114440"/>
          </a:xfrm>
          <a:prstGeom prst="rect">
            <a:avLst/>
          </a:prstGeom>
        </p:spPr>
        <p:txBody>
          <a:bodyPr tIns="91440" bIns="91440">
            <a:noAutofit/>
          </a:bodyPr>
          <a:p>
            <a:r>
              <a:rPr b="0" lang="en-US" sz="1400" spc="-1" strike="noStrike">
                <a:latin typeface="Arial"/>
              </a:rPr>
              <a:t>Looking at this document again, we can see that there’s no duplicate information. Each post is associated with the same person, by EMBEDDING the post information into the person’s record. This is one way in MongoDB to model the familiar one-to-many relationship – one person may have many posts. </a:t>
            </a:r>
            <a:endParaRPr b="0" lang="en-US" sz="1400" spc="-1" strike="noStrike">
              <a:latin typeface="Arial"/>
            </a:endParaRPr>
          </a:p>
          <a:p>
            <a:r>
              <a:rPr b="0" lang="en-US" sz="1400" spc="-1" strike="noStrike">
                <a:latin typeface="Arial"/>
              </a:rPr>
              <a:t>If the person’s username changes, we only update it in one place, and yet we can get a person’s username and posts easily. It’s fast, because it’s all in one place. </a:t>
            </a:r>
            <a:endParaRPr b="0" lang="en-US" sz="1400" spc="-1" strike="noStrike">
              <a:latin typeface="Arial"/>
            </a:endParaRPr>
          </a:p>
          <a:p>
            <a:endParaRPr b="0" lang="en-US" sz="14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3" name="PlaceHolder 1"/>
          <p:cNvSpPr>
            <a:spLocks noGrp="1"/>
          </p:cNvSpPr>
          <p:nvPr>
            <p:ph type="sldImg"/>
          </p:nvPr>
        </p:nvSpPr>
        <p:spPr>
          <a:xfrm>
            <a:off x="380880" y="685800"/>
            <a:ext cx="6095520" cy="3428640"/>
          </a:xfrm>
          <a:prstGeom prst="rect">
            <a:avLst/>
          </a:prstGeom>
        </p:spPr>
      </p:sp>
      <p:sp>
        <p:nvSpPr>
          <p:cNvPr id="1634"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pPr>
            <a:r>
              <a:rPr b="0" lang="en-US" sz="1100" spc="-1" strike="noStrike">
                <a:solidFill>
                  <a:srgbClr val="000000"/>
                </a:solidFill>
                <a:latin typeface="Arial"/>
                <a:ea typeface="Arial"/>
              </a:rPr>
              <a:t>I don’t want to spend a lot of time on the agenda, but hopefully these topics are what you’re expecting to talk about. We will not be discussing sharding or replication, though I encourage you to learn more about those topics because they are part of MongoDB’s power as a data store.</a:t>
            </a:r>
            <a:endParaRPr b="0" lang="en-US" sz="1100" spc="-1" strike="noStrike">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7" name="PlaceHolder 1"/>
          <p:cNvSpPr>
            <a:spLocks noGrp="1"/>
          </p:cNvSpPr>
          <p:nvPr>
            <p:ph type="sldImg"/>
          </p:nvPr>
        </p:nvSpPr>
        <p:spPr>
          <a:xfrm>
            <a:off x="380880" y="685800"/>
            <a:ext cx="6095520" cy="3428640"/>
          </a:xfrm>
          <a:prstGeom prst="rect">
            <a:avLst/>
          </a:prstGeom>
        </p:spPr>
      </p:sp>
      <p:sp>
        <p:nvSpPr>
          <p:cNvPr id="1688" name="PlaceHolder 2"/>
          <p:cNvSpPr>
            <a:spLocks noGrp="1"/>
          </p:cNvSpPr>
          <p:nvPr>
            <p:ph type="body"/>
          </p:nvPr>
        </p:nvSpPr>
        <p:spPr>
          <a:xfrm>
            <a:off x="685800" y="4343400"/>
            <a:ext cx="5486040" cy="4114440"/>
          </a:xfrm>
          <a:prstGeom prst="rect">
            <a:avLst/>
          </a:prstGeom>
        </p:spPr>
        <p:txBody>
          <a:bodyPr tIns="91440" bIns="91440">
            <a:noAutofit/>
          </a:bodyPr>
          <a:p>
            <a:r>
              <a:rPr b="0" lang="en-US" sz="1400" spc="-1" strike="noStrike">
                <a:latin typeface="Arial"/>
              </a:rPr>
              <a:t>This is a best practice in MongoDB – data that is accessed together, is stored together.</a:t>
            </a:r>
            <a:endParaRPr b="0" lang="en-US" sz="1400" spc="-1" strike="noStrike">
              <a:latin typeface="Arial"/>
            </a:endParaRPr>
          </a:p>
          <a:p>
            <a:r>
              <a:rPr b="0" lang="en-US" sz="1400" spc="-1" strike="noStrike">
                <a:latin typeface="Arial"/>
              </a:rPr>
              <a:t>This schema embodies the SPIRIT of normalization because there’s no duplicate data. </a:t>
            </a:r>
            <a:endParaRPr b="0" lang="en-US" sz="1400" spc="-1" strike="noStrike">
              <a:latin typeface="Arial"/>
            </a:endParaRPr>
          </a:p>
          <a:p>
            <a:endParaRPr b="0" lang="en-US" sz="1400" spc="-1" strike="noStrike">
              <a:latin typeface="Arial"/>
            </a:endParaRPr>
          </a:p>
          <a:p>
            <a:r>
              <a:rPr b="0" lang="en-US" sz="1400" spc="-1" strike="noStrike">
                <a:latin typeface="Arial"/>
              </a:rPr>
              <a:t>With a relational system we have to choose between fast performance and no duplicate data, but in MongoDB we don’t need have that tradeoff between speed and data integrity. We can have the best practice for speed and the best practice for data integrity, we don’t have to compromise.</a:t>
            </a:r>
            <a:endParaRPr b="0" lang="en-US" sz="1400" spc="-1" strike="noStrike">
              <a:latin typeface="Arial"/>
            </a:endParaRPr>
          </a:p>
          <a:p>
            <a:endParaRPr b="0" lang="en-US" sz="1400" spc="-1" strike="noStrike">
              <a:latin typeface="Arial"/>
            </a:endParaRPr>
          </a:p>
          <a:p>
            <a:r>
              <a:rPr b="0" lang="en-US" sz="1400" spc="-1" strike="noStrike">
                <a:latin typeface="Arial"/>
              </a:rPr>
              <a:t>So, does this mean we should only ever have one collection of documents for all our information?</a:t>
            </a:r>
            <a:endParaRPr b="0" lang="en-US" sz="1400" spc="-1" strike="noStrike">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9" name="PlaceHolder 1"/>
          <p:cNvSpPr>
            <a:spLocks noGrp="1"/>
          </p:cNvSpPr>
          <p:nvPr>
            <p:ph type="sldImg"/>
          </p:nvPr>
        </p:nvSpPr>
        <p:spPr>
          <a:xfrm>
            <a:off x="380880" y="685800"/>
            <a:ext cx="6095520" cy="3428640"/>
          </a:xfrm>
          <a:prstGeom prst="rect">
            <a:avLst/>
          </a:prstGeom>
        </p:spPr>
      </p:sp>
      <p:sp>
        <p:nvSpPr>
          <p:cNvPr id="1690" name="PlaceHolder 2"/>
          <p:cNvSpPr>
            <a:spLocks noGrp="1"/>
          </p:cNvSpPr>
          <p:nvPr>
            <p:ph type="body"/>
          </p:nvPr>
        </p:nvSpPr>
        <p:spPr>
          <a:xfrm>
            <a:off x="685800" y="4343400"/>
            <a:ext cx="5486040" cy="4114440"/>
          </a:xfrm>
          <a:prstGeom prst="rect">
            <a:avLst/>
          </a:prstGeom>
        </p:spPr>
        <p:txBody>
          <a:bodyPr tIns="91440" bIns="91440">
            <a:noAutofit/>
          </a:bodyPr>
          <a:p>
            <a:r>
              <a:rPr b="0" lang="en-US" sz="1200" spc="-1" strike="noStrike">
                <a:latin typeface="Arial"/>
              </a:rPr>
              <a:t>Of course not! Here, we have split up the documents. The documents on the left are part of the “users” collection, as they were before. The documents on the right are part of a new “articles” collection. We have split up the user information and the posts.</a:t>
            </a:r>
            <a:endParaRPr b="0" lang="en-US" sz="1200" spc="-1" strike="noStrike">
              <a:latin typeface="Arial"/>
            </a:endParaRPr>
          </a:p>
          <a:p>
            <a:endParaRPr b="0" lang="en-US" sz="1200" spc="-1" strike="noStrike">
              <a:latin typeface="Arial"/>
            </a:endParaRPr>
          </a:p>
          <a:p>
            <a:r>
              <a:rPr b="0" lang="en-US" sz="1200" spc="-1" strike="noStrike">
                <a:latin typeface="Arial"/>
              </a:rPr>
              <a:t>The documents on the right, in the articles collection, store the categories for each post. </a:t>
            </a:r>
            <a:endParaRPr b="0" lang="en-US" sz="1200" spc="-1" strike="noStrike">
              <a:latin typeface="Arial"/>
            </a:endParaRPr>
          </a:p>
          <a:p>
            <a:endParaRPr b="0" lang="en-US" sz="1200" spc="-1" strike="noStrike">
              <a:latin typeface="Arial"/>
            </a:endParaRPr>
          </a:p>
          <a:p>
            <a:r>
              <a:rPr b="0" lang="en-US" sz="1200" spc="-1" strike="noStrike">
                <a:latin typeface="Arial"/>
              </a:rPr>
              <a:t>The way the data is right now, there’s no clear reason why we split this data up. However, let’s add in some more data.</a:t>
            </a:r>
            <a:endParaRPr b="0" lang="en-US" sz="1200" spc="-1" strike="noStrike">
              <a:latin typeface="Arial"/>
            </a:endParaRPr>
          </a:p>
          <a:p>
            <a:endParaRPr b="0" lang="en-US" sz="1200" spc="-1" strike="noStrike">
              <a:latin typeface="Arial"/>
            </a:endParaRPr>
          </a:p>
          <a:p>
            <a:endParaRPr b="0" lang="en-US" sz="1200" spc="-1" strike="noStrike">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1" name="PlaceHolder 1"/>
          <p:cNvSpPr>
            <a:spLocks noGrp="1"/>
          </p:cNvSpPr>
          <p:nvPr>
            <p:ph type="sldImg"/>
          </p:nvPr>
        </p:nvSpPr>
        <p:spPr>
          <a:xfrm>
            <a:off x="380880" y="685800"/>
            <a:ext cx="6095520" cy="3428640"/>
          </a:xfrm>
          <a:prstGeom prst="rect">
            <a:avLst/>
          </a:prstGeom>
        </p:spPr>
      </p:sp>
      <p:sp>
        <p:nvSpPr>
          <p:cNvPr id="1692" name="PlaceHolder 2"/>
          <p:cNvSpPr>
            <a:spLocks noGrp="1"/>
          </p:cNvSpPr>
          <p:nvPr>
            <p:ph type="body"/>
          </p:nvPr>
        </p:nvSpPr>
        <p:spPr>
          <a:xfrm>
            <a:off x="685800" y="4343400"/>
            <a:ext cx="5486040" cy="4114440"/>
          </a:xfrm>
          <a:prstGeom prst="rect">
            <a:avLst/>
          </a:prstGeom>
        </p:spPr>
        <p:txBody>
          <a:bodyPr tIns="91440" bIns="91440">
            <a:noAutofit/>
          </a:bodyPr>
          <a:p>
            <a:r>
              <a:rPr b="0" lang="en-US" sz="1200" spc="-1" strike="noStrike">
                <a:latin typeface="Arial"/>
              </a:rPr>
              <a:t>In the document on the right, we’ve added an array of comments. Now you can see that the reason we split up the data is so that we can separate the users. A user can author an article, and a user can author comments on the article. </a:t>
            </a:r>
            <a:endParaRPr b="0" lang="en-US" sz="1200" spc="-1" strike="noStrike">
              <a:latin typeface="Arial"/>
            </a:endParaRPr>
          </a:p>
          <a:p>
            <a:endParaRPr b="0" lang="en-US" sz="1200" spc="-1" strike="noStrike">
              <a:latin typeface="Arial"/>
            </a:endParaRPr>
          </a:p>
          <a:p>
            <a:r>
              <a:rPr b="0" lang="en-US" sz="1200" spc="-1" strike="noStrike">
                <a:latin typeface="Arial"/>
              </a:rPr>
              <a:t>In the model shown here, there is still no duplicate information. I wish I could give you a hard and fast rule that says embedding eliminates duplication. But sometimes embedding creates duplication.</a:t>
            </a:r>
            <a:endParaRPr b="0" lang="en-US" sz="1200" spc="-1" strike="noStrike">
              <a:latin typeface="Arial"/>
            </a:endParaRPr>
          </a:p>
          <a:p>
            <a:endParaRPr b="0" lang="en-US" sz="1200" spc="-1" strike="noStrike">
              <a:latin typeface="Arial"/>
            </a:endParaRPr>
          </a:p>
          <a:p>
            <a:endParaRPr b="0" lang="en-US" sz="1200" spc="-1" strike="noStrike">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3" name="PlaceHolder 1"/>
          <p:cNvSpPr>
            <a:spLocks noGrp="1"/>
          </p:cNvSpPr>
          <p:nvPr>
            <p:ph type="sldImg"/>
          </p:nvPr>
        </p:nvSpPr>
        <p:spPr>
          <a:xfrm>
            <a:off x="380880" y="685800"/>
            <a:ext cx="6095520" cy="3428640"/>
          </a:xfrm>
          <a:prstGeom prst="rect">
            <a:avLst/>
          </a:prstGeom>
        </p:spPr>
      </p:sp>
      <p:sp>
        <p:nvSpPr>
          <p:cNvPr id="1694" name="PlaceHolder 2"/>
          <p:cNvSpPr>
            <a:spLocks noGrp="1"/>
          </p:cNvSpPr>
          <p:nvPr>
            <p:ph type="body"/>
          </p:nvPr>
        </p:nvSpPr>
        <p:spPr>
          <a:xfrm>
            <a:off x="685800" y="4343400"/>
            <a:ext cx="5486040" cy="4114440"/>
          </a:xfrm>
          <a:prstGeom prst="rect">
            <a:avLst/>
          </a:prstGeom>
        </p:spPr>
        <p:txBody>
          <a:bodyPr tIns="91440" bIns="91440">
            <a:noAutofit/>
          </a:bodyPr>
          <a:p>
            <a:r>
              <a:rPr b="0" lang="en-US" sz="1200" spc="-1" strike="noStrike">
                <a:latin typeface="Arial"/>
              </a:rPr>
              <a:t>What if we decide to embed user records IN the article collection? For example, what if we put name and username instead of the authorId? Well, I made 2 comments on this particular article. If we embedded my information into each comment, we would duplicate my information. </a:t>
            </a:r>
            <a:endParaRPr b="0" lang="en-US" sz="1200" spc="-1" strike="noStrike">
              <a:latin typeface="Arial"/>
            </a:endParaRPr>
          </a:p>
          <a:p>
            <a:endParaRPr b="0" lang="en-US" sz="1200" spc="-1" strike="noStrike">
              <a:latin typeface="Arial"/>
            </a:endParaRPr>
          </a:p>
          <a:p>
            <a:r>
              <a:rPr b="0" lang="en-US" sz="1200" spc="-1" strike="noStrike">
                <a:latin typeface="Arial"/>
              </a:rPr>
              <a:t>So embedding might deduplicate data, such as embedding comments in articles, or it might duplicate data, such as embedding the author information in the comments. Normalization in the relational world has strong mathematical models behind it, but achieving those goals in the MongoDB world is part science, part art. </a:t>
            </a:r>
            <a:endParaRPr b="0" lang="en-US" sz="1200" spc="-1" strike="noStrike">
              <a:latin typeface="Arial"/>
            </a:endParaRPr>
          </a:p>
          <a:p>
            <a:endParaRPr b="0" lang="en-US" sz="1200" spc="-1" strike="noStrike">
              <a:latin typeface="Arial"/>
            </a:endParaRPr>
          </a:p>
          <a:p>
            <a:r>
              <a:rPr b="0" lang="en-US" sz="1200" spc="-1" strike="noStrike">
                <a:latin typeface="Arial"/>
              </a:rPr>
              <a:t>We can’t just say “if you have a 1:many relationship, the best practice is to embed” because that’s not always the right choice. Sometimes, having a reference is the right choice. </a:t>
            </a:r>
            <a:endParaRPr b="0" lang="en-US" sz="1200" spc="-1" strike="noStrike">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5" name="PlaceHolder 1"/>
          <p:cNvSpPr>
            <a:spLocks noGrp="1"/>
          </p:cNvSpPr>
          <p:nvPr>
            <p:ph type="sldImg"/>
          </p:nvPr>
        </p:nvSpPr>
        <p:spPr>
          <a:xfrm>
            <a:off x="380880" y="685800"/>
            <a:ext cx="6095520" cy="3428640"/>
          </a:xfrm>
          <a:prstGeom prst="rect">
            <a:avLst/>
          </a:prstGeom>
        </p:spPr>
      </p:sp>
      <p:sp>
        <p:nvSpPr>
          <p:cNvPr id="1696" name="PlaceHolder 2"/>
          <p:cNvSpPr>
            <a:spLocks noGrp="1"/>
          </p:cNvSpPr>
          <p:nvPr>
            <p:ph type="body"/>
          </p:nvPr>
        </p:nvSpPr>
        <p:spPr>
          <a:xfrm>
            <a:off x="685800" y="4343400"/>
            <a:ext cx="5486040" cy="4114440"/>
          </a:xfrm>
          <a:prstGeom prst="rect">
            <a:avLst/>
          </a:prstGeom>
        </p:spPr>
        <p:txBody>
          <a:bodyPr tIns="91440" bIns="91440">
            <a:noAutofit/>
          </a:bodyPr>
          <a:p>
            <a:r>
              <a:rPr b="0" lang="en-US" sz="1400" spc="-1" strike="noStrike">
                <a:latin typeface="Arial"/>
              </a:rPr>
              <a:t>To do a reference, here is what your code would look like. First, you’d get the data related to the user.</a:t>
            </a:r>
            <a:endParaRPr b="0" lang="en-US" sz="1400" spc="-1" strike="noStrike">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7" name="PlaceHolder 1"/>
          <p:cNvSpPr>
            <a:spLocks noGrp="1"/>
          </p:cNvSpPr>
          <p:nvPr>
            <p:ph type="sldImg"/>
          </p:nvPr>
        </p:nvSpPr>
        <p:spPr>
          <a:xfrm>
            <a:off x="380880" y="685800"/>
            <a:ext cx="6095520" cy="3428640"/>
          </a:xfrm>
          <a:prstGeom prst="rect">
            <a:avLst/>
          </a:prstGeom>
        </p:spPr>
      </p:sp>
      <p:sp>
        <p:nvSpPr>
          <p:cNvPr id="1698" name="PlaceHolder 2"/>
          <p:cNvSpPr>
            <a:spLocks noGrp="1"/>
          </p:cNvSpPr>
          <p:nvPr>
            <p:ph type="body"/>
          </p:nvPr>
        </p:nvSpPr>
        <p:spPr>
          <a:xfrm>
            <a:off x="685800" y="4343400"/>
            <a:ext cx="5486040" cy="4114440"/>
          </a:xfrm>
          <a:prstGeom prst="rect">
            <a:avLst/>
          </a:prstGeom>
        </p:spPr>
        <p:txBody>
          <a:bodyPr tIns="91440" bIns="91440">
            <a:noAutofit/>
          </a:bodyPr>
          <a:p>
            <a:r>
              <a:rPr b="0" lang="en-US" sz="1400" spc="-1" strike="noStrike">
                <a:latin typeface="Arial"/>
              </a:rPr>
              <a:t>Then, you would look up the article information for that user. There is no join within MongoDB, your application takes care of that.</a:t>
            </a:r>
            <a:endParaRPr b="0" lang="en-US" sz="1400" spc="-1" strike="noStrike">
              <a:latin typeface="Arial"/>
            </a:endParaRPr>
          </a:p>
          <a:p>
            <a:r>
              <a:rPr b="0" lang="en-US" sz="1400" spc="-1" strike="noStrike">
                <a:latin typeface="Arial"/>
              </a:rPr>
              <a:t>You might be thinking, I don’t want the join to be in the application, we try to avoid this in the relational world. And that’s completely valid, to not want to have to do 2 separate trips to the database. </a:t>
            </a:r>
            <a:endParaRPr b="0" lang="en-US" sz="1400" spc="-1" strike="noStrike">
              <a:latin typeface="Arial"/>
            </a:endParaRPr>
          </a:p>
          <a:p>
            <a:r>
              <a:rPr b="0" lang="en-US" sz="1400" spc="-1" strike="noStrike">
                <a:latin typeface="Arial"/>
              </a:rPr>
              <a:t>Let’s say I login to this application, post a new article, and then look at all the posts I’ve done. </a:t>
            </a:r>
            <a:endParaRPr b="0" lang="en-US" sz="1400" spc="-1" strike="noStrike">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9" name="PlaceHolder 1"/>
          <p:cNvSpPr>
            <a:spLocks noGrp="1"/>
          </p:cNvSpPr>
          <p:nvPr>
            <p:ph type="sldImg"/>
          </p:nvPr>
        </p:nvSpPr>
        <p:spPr>
          <a:xfrm>
            <a:off x="380880" y="685800"/>
            <a:ext cx="6095520" cy="3428640"/>
          </a:xfrm>
          <a:prstGeom prst="rect">
            <a:avLst/>
          </a:prstGeom>
        </p:spPr>
      </p:sp>
      <p:sp>
        <p:nvSpPr>
          <p:cNvPr id="1700" name="PlaceHolder 2"/>
          <p:cNvSpPr>
            <a:spLocks noGrp="1"/>
          </p:cNvSpPr>
          <p:nvPr>
            <p:ph type="body"/>
          </p:nvPr>
        </p:nvSpPr>
        <p:spPr>
          <a:xfrm>
            <a:off x="685800" y="4343400"/>
            <a:ext cx="5486040" cy="4114440"/>
          </a:xfrm>
          <a:prstGeom prst="rect">
            <a:avLst/>
          </a:prstGeom>
        </p:spPr>
        <p:txBody>
          <a:bodyPr tIns="91440" bIns="91440">
            <a:noAutofit/>
          </a:bodyPr>
          <a:p>
            <a:r>
              <a:rPr b="0" lang="en-US" sz="1400" spc="-1" strike="noStrike">
                <a:latin typeface="Arial"/>
              </a:rPr>
              <a:t>On login, the client does the first query to get my user object. But I have done other stuff using that information – I made a post.</a:t>
            </a:r>
            <a:endParaRPr b="0" lang="en-US" sz="1400" spc="-1" strike="noStrike">
              <a:latin typeface="Arial"/>
            </a:endParaRPr>
          </a:p>
          <a:p>
            <a:endParaRPr b="0" lang="en-US" sz="1400" spc="-1" strike="noStrike">
              <a:latin typeface="Arial"/>
            </a:endParaRPr>
          </a:p>
          <a:p>
            <a:endParaRPr b="0" lang="en-US" sz="1400" spc="-1" strike="noStrike">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1" name="PlaceHolder 1"/>
          <p:cNvSpPr>
            <a:spLocks noGrp="1"/>
          </p:cNvSpPr>
          <p:nvPr>
            <p:ph type="sldImg"/>
          </p:nvPr>
        </p:nvSpPr>
        <p:spPr>
          <a:xfrm>
            <a:off x="380880" y="685800"/>
            <a:ext cx="6095520" cy="3428640"/>
          </a:xfrm>
          <a:prstGeom prst="rect">
            <a:avLst/>
          </a:prstGeom>
        </p:spPr>
      </p:sp>
      <p:sp>
        <p:nvSpPr>
          <p:cNvPr id="1702" name="PlaceHolder 2"/>
          <p:cNvSpPr>
            <a:spLocks noGrp="1"/>
          </p:cNvSpPr>
          <p:nvPr>
            <p:ph type="body"/>
          </p:nvPr>
        </p:nvSpPr>
        <p:spPr>
          <a:xfrm>
            <a:off x="685800" y="4343400"/>
            <a:ext cx="5486040" cy="4114440"/>
          </a:xfrm>
          <a:prstGeom prst="rect">
            <a:avLst/>
          </a:prstGeom>
        </p:spPr>
        <p:txBody>
          <a:bodyPr tIns="91440" bIns="91440">
            <a:noAutofit/>
          </a:bodyPr>
          <a:p>
            <a:r>
              <a:rPr b="0" lang="en-US" sz="1400" spc="-1" strike="noStrike">
                <a:latin typeface="Arial"/>
              </a:rPr>
              <a:t>Then when I want to look at all the articles I’ve posted, THAT’S when it does the second query. In this way, trips to the database are minimized, because you get data when you need it. The user’s id was already accessed, so when it comes time to find all the posts by that user, you only need to query the database once, to find all the articles by that user.</a:t>
            </a:r>
            <a:endParaRPr b="0" lang="en-US" sz="1400" spc="-1" strike="noStrike">
              <a:latin typeface="Arial"/>
            </a:endParaRPr>
          </a:p>
          <a:p>
            <a:r>
              <a:rPr b="0" lang="en-US" sz="1400" spc="-1" strike="noStrike">
                <a:latin typeface="Arial"/>
              </a:rPr>
              <a:t>In the relational world, a table is used as a bunch of related data to one PART of an object. In the MongoDB world, best practice for document schema is closer to the whole object itself, not just one part of it. In this example, a user is one object and an article with optional categories and comments is another object.</a:t>
            </a:r>
            <a:endParaRPr b="0" lang="en-US" sz="1400" spc="-1" strike="noStrike">
              <a:latin typeface="Arial"/>
            </a:endParaRPr>
          </a:p>
          <a:p>
            <a:endParaRPr b="0" lang="en-US" sz="1400" spc="-1" strike="noStrike">
              <a:latin typeface="Arial"/>
            </a:endParaRPr>
          </a:p>
          <a:p>
            <a:endParaRPr b="0" lang="en-US" sz="1400" spc="-1" strike="noStrike">
              <a:latin typeface="Arial"/>
            </a:endParaRPr>
          </a:p>
          <a:p>
            <a:endParaRPr b="0" lang="en-US" sz="1400" spc="-1" strike="noStrike">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3" name="PlaceHolder 1"/>
          <p:cNvSpPr>
            <a:spLocks noGrp="1"/>
          </p:cNvSpPr>
          <p:nvPr>
            <p:ph type="sldImg"/>
          </p:nvPr>
        </p:nvSpPr>
        <p:spPr>
          <a:xfrm>
            <a:off x="380880" y="685800"/>
            <a:ext cx="6095520" cy="3428640"/>
          </a:xfrm>
          <a:prstGeom prst="rect">
            <a:avLst/>
          </a:prstGeom>
        </p:spPr>
      </p:sp>
      <p:sp>
        <p:nvSpPr>
          <p:cNvPr id="1704" name="PlaceHolder 2"/>
          <p:cNvSpPr>
            <a:spLocks noGrp="1"/>
          </p:cNvSpPr>
          <p:nvPr>
            <p:ph type="body"/>
          </p:nvPr>
        </p:nvSpPr>
        <p:spPr>
          <a:xfrm>
            <a:off x="685800" y="4343400"/>
            <a:ext cx="5486040" cy="4114440"/>
          </a:xfrm>
          <a:prstGeom prst="rect">
            <a:avLst/>
          </a:prstGeom>
        </p:spPr>
        <p:txBody>
          <a:bodyPr tIns="91440" bIns="91440">
            <a:noAutofit/>
          </a:bodyPr>
          <a:p>
            <a:r>
              <a:rPr b="0" lang="en-US" sz="1400" spc="-1" strike="noStrike">
                <a:latin typeface="Arial"/>
              </a:rPr>
              <a:t>One way to think of the best practices for MongoDB schema is to model the objects that your application is using. In our case, our application is using an article object as the main object, so we can try to embed most of the information in an article collection.</a:t>
            </a:r>
            <a:endParaRPr b="0" lang="en-US" sz="1400" spc="-1" strike="noStrike">
              <a:latin typeface="Arial"/>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5" name="PlaceHolder 1"/>
          <p:cNvSpPr>
            <a:spLocks noGrp="1"/>
          </p:cNvSpPr>
          <p:nvPr>
            <p:ph type="sldImg"/>
          </p:nvPr>
        </p:nvSpPr>
        <p:spPr>
          <a:xfrm>
            <a:off x="380880" y="685800"/>
            <a:ext cx="6095520" cy="3428640"/>
          </a:xfrm>
          <a:prstGeom prst="rect">
            <a:avLst/>
          </a:prstGeom>
        </p:spPr>
      </p:sp>
      <p:sp>
        <p:nvSpPr>
          <p:cNvPr id="1706" name="PlaceHolder 2"/>
          <p:cNvSpPr>
            <a:spLocks noGrp="1"/>
          </p:cNvSpPr>
          <p:nvPr>
            <p:ph type="body"/>
          </p:nvPr>
        </p:nvSpPr>
        <p:spPr>
          <a:xfrm>
            <a:off x="685800" y="4343400"/>
            <a:ext cx="5486040" cy="4114440"/>
          </a:xfrm>
          <a:prstGeom prst="rect">
            <a:avLst/>
          </a:prstGeom>
        </p:spPr>
        <p:txBody>
          <a:bodyPr tIns="91440" bIns="91440">
            <a:noAutofit/>
          </a:bodyPr>
          <a:p>
            <a:r>
              <a:rPr b="0" lang="en-US" sz="1400" spc="-1" strike="noStrike">
                <a:latin typeface="Arial"/>
              </a:rPr>
              <a:t>This document uses embedding to model a 1 to many relationship – 1 article, many comments. We could also easily have a many to many relationship with multiple authors on a post. And all we would have to do is have an authors array instead of an authorId field.</a:t>
            </a:r>
            <a:endParaRPr b="0" lang="en-US" sz="1400" spc="-1" strike="noStrike">
              <a:latin typeface="Arial"/>
            </a:endParaRPr>
          </a:p>
          <a:p>
            <a:endParaRPr b="0" lang="en-US" sz="1400" spc="-1" strike="noStrike">
              <a:latin typeface="Arial"/>
            </a:endParaRPr>
          </a:p>
          <a:p>
            <a:r>
              <a:rPr b="0" lang="en-US" sz="1400" spc="-1" strike="noStrike">
                <a:latin typeface="Arial"/>
              </a:rPr>
              <a:t>In the relational world, we use normalization as a short-hand for how to build a schema with fewer problems. MongoDB does not have such a short-hand, but we do have guidance on how to model your data, which is what I’m talking about when I talk about best practices.</a:t>
            </a:r>
            <a:endParaRPr b="0" lang="en-US" sz="1400" spc="-1" strike="noStrike">
              <a:latin typeface="Arial"/>
            </a:endParaRPr>
          </a:p>
          <a:p>
            <a:endParaRPr b="0" lang="en-US" sz="1400" spc="-1" strike="noStrike">
              <a:latin typeface="Arial"/>
            </a:endParaRPr>
          </a:p>
          <a:p>
            <a:r>
              <a:rPr b="0" lang="en-US" sz="1200" spc="-1" strike="noStrike">
                <a:latin typeface="Arial"/>
              </a:rPr>
              <a:t>Here’s something to think about:</a:t>
            </a:r>
            <a:endParaRPr b="0" lang="en-US" sz="1200" spc="-1" strike="noStrike">
              <a:latin typeface="Arial"/>
            </a:endParaRPr>
          </a:p>
          <a:p>
            <a:endParaRPr b="0" lang="en-US" sz="1200" spc="-1" strike="noStrike">
              <a:latin typeface="Arial"/>
            </a:endParaRPr>
          </a:p>
          <a:p>
            <a:r>
              <a:rPr b="0" lang="en-US" sz="1200" spc="-1" strike="noStrike">
                <a:latin typeface="Arial"/>
              </a:rPr>
              <a:t>What if we embedded duplicate information? </a:t>
            </a:r>
            <a:endParaRPr b="0" lang="en-US" sz="1200" spc="-1" strike="noStrike">
              <a:latin typeface="Arial"/>
            </a:endParaRPr>
          </a:p>
          <a:p>
            <a:endParaRPr b="0" lang="en-US" sz="1200" spc="-1" strike="noStrike">
              <a:latin typeface="Arial"/>
            </a:endParaRPr>
          </a:p>
          <a:p>
            <a:endParaRPr b="0" lang="en-US" sz="12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5" name="PlaceHolder 1"/>
          <p:cNvSpPr>
            <a:spLocks noGrp="1"/>
          </p:cNvSpPr>
          <p:nvPr>
            <p:ph type="sldImg"/>
          </p:nvPr>
        </p:nvSpPr>
        <p:spPr>
          <a:xfrm>
            <a:off x="380880" y="685800"/>
            <a:ext cx="6095520" cy="3428640"/>
          </a:xfrm>
          <a:prstGeom prst="rect">
            <a:avLst/>
          </a:prstGeom>
        </p:spPr>
      </p:sp>
      <p:sp>
        <p:nvSpPr>
          <p:cNvPr id="1636" name="PlaceHolder 2"/>
          <p:cNvSpPr>
            <a:spLocks noGrp="1"/>
          </p:cNvSpPr>
          <p:nvPr>
            <p:ph type="body"/>
          </p:nvPr>
        </p:nvSpPr>
        <p:spPr>
          <a:xfrm>
            <a:off x="685800" y="4343400"/>
            <a:ext cx="5486040" cy="4114440"/>
          </a:xfrm>
          <a:prstGeom prst="rect">
            <a:avLst/>
          </a:prstGeom>
        </p:spPr>
        <p:txBody>
          <a:bodyPr tIns="91440" bIns="91440">
            <a:noAutofit/>
          </a:bodyPr>
          <a:p>
            <a:pPr algn="just">
              <a:lnSpc>
                <a:spcPct val="100000"/>
              </a:lnSpc>
            </a:pPr>
            <a:r>
              <a:rPr b="0" lang="en-US" sz="1100" spc="-1" strike="noStrike">
                <a:solidFill>
                  <a:srgbClr val="000000"/>
                </a:solidFill>
                <a:latin typeface="Arial"/>
                <a:ea typeface="Arial"/>
              </a:rPr>
              <a:t>So, who am I? Well, the title slide showed that I’m a product manager here at MongoDB. But why am I giving this talk?</a:t>
            </a:r>
            <a:endParaRPr b="0" lang="en-US" sz="1100" spc="-1" strike="noStrike">
              <a:latin typeface="Arial"/>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7" name="PlaceHolder 1"/>
          <p:cNvSpPr>
            <a:spLocks noGrp="1"/>
          </p:cNvSpPr>
          <p:nvPr>
            <p:ph type="sldImg"/>
          </p:nvPr>
        </p:nvSpPr>
        <p:spPr>
          <a:xfrm>
            <a:off x="380880" y="685800"/>
            <a:ext cx="6095520" cy="3428640"/>
          </a:xfrm>
          <a:prstGeom prst="rect">
            <a:avLst/>
          </a:prstGeom>
        </p:spPr>
      </p:sp>
      <p:sp>
        <p:nvSpPr>
          <p:cNvPr id="1708" name="PlaceHolder 2"/>
          <p:cNvSpPr>
            <a:spLocks noGrp="1"/>
          </p:cNvSpPr>
          <p:nvPr>
            <p:ph type="body"/>
          </p:nvPr>
        </p:nvSpPr>
        <p:spPr>
          <a:xfrm>
            <a:off x="685800" y="4343400"/>
            <a:ext cx="5486040" cy="4114440"/>
          </a:xfrm>
          <a:prstGeom prst="rect">
            <a:avLst/>
          </a:prstGeom>
        </p:spPr>
        <p:txBody>
          <a:bodyPr tIns="91440" bIns="91440">
            <a:noAutofit/>
          </a:bodyPr>
          <a:p>
            <a:r>
              <a:rPr b="0" lang="en-US" sz="1200" spc="-1" strike="noStrike">
                <a:latin typeface="Arial"/>
              </a:rPr>
              <a:t>For example, we have the authorId here but we’re also storing the authorUserName. </a:t>
            </a:r>
            <a:endParaRPr b="0" lang="en-US" sz="1200" spc="-1" strike="noStrike">
              <a:latin typeface="Arial"/>
            </a:endParaRPr>
          </a:p>
          <a:p>
            <a:endParaRPr b="0" lang="en-US" sz="1200" spc="-1" strike="noStrike">
              <a:latin typeface="Arial"/>
            </a:endParaRPr>
          </a:p>
          <a:p>
            <a:r>
              <a:rPr b="0" lang="en-US" sz="1200" spc="-1" strike="noStrike">
                <a:latin typeface="Arial"/>
                <a:ea typeface="Linux Libertine G"/>
              </a:rPr>
              <a:t>Using the best practice “data that is accessed together should be stored together”, a bit of duplication isn’t necessarily a bad thing. It may seem like a lot of duplication here, but it saves a ton of lookups. We are displaying the username with the comment in our app. It’s VERY frequent that you’d want to lookup the author’s username, and it</a:t>
            </a:r>
            <a:r>
              <a:rPr b="0" lang="en-US" sz="1200" spc="-1" strike="noStrike">
                <a:latin typeface="Arial"/>
              </a:rPr>
              <a:t>’s rare that an author would change their username. If we need to look up other author information, like the author’s full name or a list of their posts, we can use the authorId.</a:t>
            </a:r>
            <a:endParaRPr b="0" lang="en-US" sz="1200" spc="-1" strike="noStrike">
              <a:latin typeface="Arial"/>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9" name="PlaceHolder 1"/>
          <p:cNvSpPr>
            <a:spLocks noGrp="1"/>
          </p:cNvSpPr>
          <p:nvPr>
            <p:ph type="sldImg"/>
          </p:nvPr>
        </p:nvSpPr>
        <p:spPr>
          <a:xfrm>
            <a:off x="380880" y="685800"/>
            <a:ext cx="6095520" cy="3428640"/>
          </a:xfrm>
          <a:prstGeom prst="rect">
            <a:avLst/>
          </a:prstGeom>
        </p:spPr>
      </p:sp>
      <p:sp>
        <p:nvSpPr>
          <p:cNvPr id="1710" name="PlaceHolder 2"/>
          <p:cNvSpPr>
            <a:spLocks noGrp="1"/>
          </p:cNvSpPr>
          <p:nvPr>
            <p:ph type="body"/>
          </p:nvPr>
        </p:nvSpPr>
        <p:spPr>
          <a:xfrm>
            <a:off x="685800" y="4343400"/>
            <a:ext cx="5486040" cy="4114440"/>
          </a:xfrm>
          <a:prstGeom prst="rect">
            <a:avLst/>
          </a:prstGeom>
        </p:spPr>
        <p:txBody>
          <a:bodyPr tIns="91440" bIns="91440">
            <a:noAutofit/>
          </a:bodyPr>
          <a:p>
            <a:r>
              <a:rPr b="0" lang="en-US" sz="1200" spc="-1" strike="noStrike">
                <a:latin typeface="Arial"/>
              </a:rPr>
              <a:t>Here you can see that I’ve added more to the user document. Now there is a permissions array. In our previous example and in the relational world, we referenced a user with one attribute – the authorId.</a:t>
            </a:r>
            <a:endParaRPr b="0" lang="en-US" sz="1200" spc="-1" strike="noStrike">
              <a:latin typeface="Arial"/>
            </a:endParaRPr>
          </a:p>
          <a:p>
            <a:endParaRPr b="0" lang="en-US" sz="1200" spc="-1" strike="noStrike">
              <a:latin typeface="Arial"/>
            </a:endParaRPr>
          </a:p>
          <a:p>
            <a:r>
              <a:rPr b="0" lang="en-US" sz="1200" spc="-1" strike="noStrike">
                <a:latin typeface="Arial"/>
                <a:ea typeface="Linux Libertine G"/>
              </a:rPr>
              <a:t>Here, we reference a user with more than one attribute – authorId and authorUserName. The embedded information in the article does not reference ALL the information stored in the user. It references exactly what will be used. We talked about how, with a reference, you aren’t really doing two database trips at all. You’re getting the user information on login, and then later on, </a:t>
            </a:r>
            <a:r>
              <a:rPr b="0" lang="en-US" sz="1200" spc="-1" strike="noStrike">
                <a:latin typeface="Arial"/>
              </a:rPr>
              <a:t>the application joins that information with the reference when retrieving an article and its comments.</a:t>
            </a:r>
            <a:endParaRPr b="0" lang="en-US" sz="1200" spc="-1" strike="noStrike">
              <a:latin typeface="Arial"/>
            </a:endParaRPr>
          </a:p>
          <a:p>
            <a:endParaRPr b="0" lang="en-US" sz="1200" spc="-1" strike="noStrike">
              <a:latin typeface="Arial"/>
            </a:endParaRPr>
          </a:p>
          <a:p>
            <a:r>
              <a:rPr b="0" lang="en-US" sz="1200" spc="-1" strike="noStrike">
                <a:latin typeface="Arial"/>
              </a:rPr>
              <a:t>In this case, the application does not even have to do that work, because the user name is right there. It only does the work in the rare cases when other information is needed.</a:t>
            </a:r>
            <a:endParaRPr b="0" lang="en-US" sz="1200" spc="-1" strike="noStrike">
              <a:latin typeface="Arial"/>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1" name="PlaceHolder 1"/>
          <p:cNvSpPr>
            <a:spLocks noGrp="1"/>
          </p:cNvSpPr>
          <p:nvPr>
            <p:ph type="sldImg"/>
          </p:nvPr>
        </p:nvSpPr>
        <p:spPr>
          <a:xfrm>
            <a:off x="380880" y="685800"/>
            <a:ext cx="6095520" cy="3428640"/>
          </a:xfrm>
          <a:prstGeom prst="rect">
            <a:avLst/>
          </a:prstGeom>
        </p:spPr>
      </p:sp>
      <p:sp>
        <p:nvSpPr>
          <p:cNvPr id="1712" name="PlaceHolder 2"/>
          <p:cNvSpPr>
            <a:spLocks noGrp="1"/>
          </p:cNvSpPr>
          <p:nvPr>
            <p:ph type="body"/>
          </p:nvPr>
        </p:nvSpPr>
        <p:spPr>
          <a:xfrm>
            <a:off x="685800" y="4343400"/>
            <a:ext cx="5486040" cy="4114440"/>
          </a:xfrm>
          <a:prstGeom prst="rect">
            <a:avLst/>
          </a:prstGeom>
        </p:spPr>
        <p:txBody>
          <a:bodyPr tIns="91440" bIns="91440">
            <a:noAutofit/>
          </a:bodyPr>
          <a:p>
            <a:r>
              <a:rPr b="0" lang="en-US" sz="1200" spc="-1" strike="noStrike">
                <a:latin typeface="Arial"/>
              </a:rPr>
              <a:t>This is called an “extended reference” design pattern, and it’s super useful in MongoDB. The cost of updating all the userName values when the username changes looks like it might be large, but because it happens so infrequently, it’s minimal compared to all the work saved at not having to do so many lookups. </a:t>
            </a:r>
            <a:endParaRPr b="0" lang="en-US" sz="1200" spc="-1" strike="noStrike">
              <a:latin typeface="Arial"/>
            </a:endParaRPr>
          </a:p>
          <a:p>
            <a:endParaRPr b="0" lang="en-US" sz="1200" spc="-1" strike="noStrike">
              <a:latin typeface="Arial"/>
            </a:endParaRPr>
          </a:p>
          <a:p>
            <a:r>
              <a:rPr b="0" lang="en-US" sz="1200" spc="-1" strike="noStrike">
                <a:latin typeface="Arial"/>
              </a:rPr>
              <a:t>Now, I want to talk about lookups and references in MongoDB. My examples so far have used a numerical, monotonically increasing ID. MongoDB actually GIVES you a unique document identifier.</a:t>
            </a:r>
            <a:endParaRPr b="0" lang="en-US" sz="1200" spc="-1" strike="noStrike">
              <a:latin typeface="Arial"/>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3" name="PlaceHolder 1"/>
          <p:cNvSpPr>
            <a:spLocks noGrp="1"/>
          </p:cNvSpPr>
          <p:nvPr>
            <p:ph type="sldImg"/>
          </p:nvPr>
        </p:nvSpPr>
        <p:spPr>
          <a:xfrm>
            <a:off x="380880" y="685800"/>
            <a:ext cx="6095520" cy="3428640"/>
          </a:xfrm>
          <a:prstGeom prst="rect">
            <a:avLst/>
          </a:prstGeom>
        </p:spPr>
      </p:sp>
      <p:sp>
        <p:nvSpPr>
          <p:cNvPr id="1714" name="PlaceHolder 2"/>
          <p:cNvSpPr>
            <a:spLocks noGrp="1"/>
          </p:cNvSpPr>
          <p:nvPr>
            <p:ph type="body"/>
          </p:nvPr>
        </p:nvSpPr>
        <p:spPr>
          <a:xfrm>
            <a:off x="685800" y="4343400"/>
            <a:ext cx="5486040" cy="4114440"/>
          </a:xfrm>
          <a:prstGeom prst="rect">
            <a:avLst/>
          </a:prstGeom>
        </p:spPr>
        <p:txBody>
          <a:bodyPr tIns="91440" bIns="91440">
            <a:noAutofit/>
          </a:bodyPr>
          <a:p>
            <a:r>
              <a:rPr b="0" lang="en-US" sz="2000" spc="-1" strike="noStrike">
                <a:latin typeface="Arial"/>
              </a:rPr>
              <a:t>In reality, the user collection would be made up of documents that look like this, with an object ID automatically created by MongoDB.</a:t>
            </a:r>
            <a:endParaRPr b="0" lang="en-US" sz="2000" spc="-1" strike="noStrike">
              <a:latin typeface="Arial"/>
            </a:endParaRPr>
          </a:p>
          <a:p>
            <a:endParaRPr b="0" lang="en-US" sz="2000" spc="-1" strike="noStrike">
              <a:latin typeface="Arial"/>
            </a:endParaRPr>
          </a:p>
          <a:p>
            <a:r>
              <a:rPr b="0" lang="en-US" sz="2000" spc="-1" strike="noStrike">
                <a:latin typeface="Arial"/>
              </a:rPr>
              <a:t>You get this _id for free with MongoDB, and it is indexed. You do not have to set up your own sequence or use an auto increment field like in the relational world. If you want to, you can set _id to whatever you want, but it must be unique or you will get a duplicate key error.</a:t>
            </a:r>
            <a:endParaRPr b="0" lang="en-US" sz="2000" spc="-1" strike="noStrike">
              <a:latin typeface="Arial"/>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5" name="PlaceHolder 1"/>
          <p:cNvSpPr>
            <a:spLocks noGrp="1"/>
          </p:cNvSpPr>
          <p:nvPr>
            <p:ph type="sldImg"/>
          </p:nvPr>
        </p:nvSpPr>
        <p:spPr>
          <a:xfrm>
            <a:off x="380880" y="685800"/>
            <a:ext cx="6095520" cy="3428640"/>
          </a:xfrm>
          <a:prstGeom prst="rect">
            <a:avLst/>
          </a:prstGeom>
        </p:spPr>
      </p:sp>
      <p:sp>
        <p:nvSpPr>
          <p:cNvPr id="1716" name="PlaceHolder 2"/>
          <p:cNvSpPr>
            <a:spLocks noGrp="1"/>
          </p:cNvSpPr>
          <p:nvPr>
            <p:ph type="body"/>
          </p:nvPr>
        </p:nvSpPr>
        <p:spPr>
          <a:xfrm>
            <a:off x="685800" y="4343400"/>
            <a:ext cx="5486040" cy="4114440"/>
          </a:xfrm>
          <a:prstGeom prst="rect">
            <a:avLst/>
          </a:prstGeom>
        </p:spPr>
        <p:txBody>
          <a:bodyPr tIns="91440" bIns="91440">
            <a:noAutofit/>
          </a:bodyPr>
          <a:p>
            <a:r>
              <a:rPr b="0" lang="en-US" sz="2000" spc="-1" strike="noStrike">
                <a:latin typeface="Arial"/>
              </a:rPr>
              <a:t>And the articles collection would have documents that look like this: each article or comment storing the object ID for the user in the appropriate place – under the article itself, or within a comment.</a:t>
            </a:r>
            <a:endParaRPr b="0" lang="en-US" sz="2000" spc="-1" strike="noStrike">
              <a:latin typeface="Arial"/>
            </a:endParaRPr>
          </a:p>
          <a:p>
            <a:endParaRPr b="0" lang="en-US" sz="2000" spc="-1" strike="noStrike">
              <a:latin typeface="Arial"/>
            </a:endParaRPr>
          </a:p>
          <a:p>
            <a:r>
              <a:rPr b="0" lang="en-US" sz="2000" spc="-1" strike="noStrike">
                <a:latin typeface="Arial"/>
              </a:rPr>
              <a:t>And of course the article itself has an objectId.</a:t>
            </a:r>
            <a:endParaRPr b="0" lang="en-US" sz="2000" spc="-1" strike="noStrike">
              <a:latin typeface="Arial"/>
            </a:endParaRPr>
          </a:p>
          <a:p>
            <a:endParaRPr b="0" lang="en-US" sz="2000" spc="-1" strike="noStrike">
              <a:latin typeface="Arial"/>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7" name="PlaceHolder 1"/>
          <p:cNvSpPr>
            <a:spLocks noGrp="1"/>
          </p:cNvSpPr>
          <p:nvPr>
            <p:ph type="sldImg"/>
          </p:nvPr>
        </p:nvSpPr>
        <p:spPr>
          <a:xfrm>
            <a:off x="380880" y="685800"/>
            <a:ext cx="6095520" cy="3428640"/>
          </a:xfrm>
          <a:prstGeom prst="rect">
            <a:avLst/>
          </a:prstGeom>
        </p:spPr>
      </p:sp>
      <p:sp>
        <p:nvSpPr>
          <p:cNvPr id="1718"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rPr>
              <a:t>I want to visualize what we’re talking about here. This is what our MongoDB schema for an article might look like – one collection for the user information, including name and email address, and additional fields like permissions.</a:t>
            </a:r>
            <a:endParaRPr b="0" lang="en-US" sz="1100" spc="-1" strike="noStrike">
              <a:latin typeface="Arial"/>
            </a:endParaRPr>
          </a:p>
          <a:p>
            <a:endParaRPr b="0" lang="en-US" sz="1100" spc="-1" strike="noStrike">
              <a:latin typeface="Arial"/>
            </a:endParaRPr>
          </a:p>
          <a:p>
            <a:r>
              <a:rPr b="0" lang="en-US" sz="1100" spc="-1" strike="noStrike">
                <a:latin typeface="Arial"/>
              </a:rPr>
              <a:t>And a second collection for the article itself, with embedded comments, plus tags and categories. My examples didn’t show tags and categories for space reasons.</a:t>
            </a:r>
            <a:endParaRPr b="0" lang="en-US" sz="1100" spc="-1" strike="noStrike">
              <a:latin typeface="Arial"/>
            </a:endParaRPr>
          </a:p>
          <a:p>
            <a:endParaRPr b="0" lang="en-US" sz="1100" spc="-1" strike="noStrike">
              <a:latin typeface="Arial"/>
            </a:endParaRPr>
          </a:p>
          <a:p>
            <a:r>
              <a:rPr b="0" lang="en-US" sz="1100" spc="-1" strike="noStrike">
                <a:latin typeface="Arial"/>
              </a:rPr>
              <a:t>Getting a list of all tags or all categories does not happen as often as displaying an article, so the tag and category data does not need to be separate. User data is separate, because we want to be able to access it easily when a user logs in. So, that’s in its own collection, and this reflects that a user can author articles and comments.</a:t>
            </a:r>
            <a:endParaRPr b="0" lang="en-US" sz="1100" spc="-1" strike="noStrike">
              <a:latin typeface="Arial"/>
            </a:endParaRPr>
          </a:p>
          <a:p>
            <a:endParaRPr b="0" lang="en-US" sz="1100" spc="-1" strike="noStrike">
              <a:latin typeface="Arial"/>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9" name="PlaceHolder 1"/>
          <p:cNvSpPr>
            <a:spLocks noGrp="1"/>
          </p:cNvSpPr>
          <p:nvPr>
            <p:ph type="sldImg"/>
          </p:nvPr>
        </p:nvSpPr>
        <p:spPr>
          <a:xfrm>
            <a:off x="380880" y="685800"/>
            <a:ext cx="6095520" cy="3428640"/>
          </a:xfrm>
          <a:prstGeom prst="rect">
            <a:avLst/>
          </a:prstGeom>
        </p:spPr>
      </p:sp>
      <p:sp>
        <p:nvSpPr>
          <p:cNvPr id="1720"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rPr>
              <a:t>Here we see a relational schema for the same idea – we have 5 tables. The article table is referenced by the other 4 tables, and a user can author articles and comments. This is a normalized schema, something we’re very familiar with.</a:t>
            </a:r>
            <a:endParaRPr b="0" lang="en-US" sz="1100" spc="-1" strike="noStrike">
              <a:latin typeface="Arial"/>
            </a:endParaRPr>
          </a:p>
          <a:p>
            <a:endParaRPr b="0" lang="en-US" sz="1100" spc="-1" strike="noStrike">
              <a:latin typeface="Arial"/>
            </a:endParaRPr>
          </a:p>
          <a:p>
            <a:r>
              <a:rPr b="0" lang="en-US" sz="1100" spc="-1" strike="noStrike">
                <a:latin typeface="Arial"/>
              </a:rPr>
              <a:t>In the relational world, we join for everything. In the MongoDB world, using an extended reference design pattern, we do not need to do any lookups. But even if we did not use that design pattern, we would still only be looking up comment authors, and eliminating lookups for categories and tags. </a:t>
            </a:r>
            <a:endParaRPr b="0" lang="en-US" sz="1100" spc="-1" strike="noStrike">
              <a:latin typeface="Arial"/>
            </a:endParaRPr>
          </a:p>
          <a:p>
            <a:endParaRPr b="0" lang="en-US" sz="1100" spc="-1" strike="noStrike">
              <a:latin typeface="Arial"/>
            </a:endParaRPr>
          </a:p>
          <a:p>
            <a:r>
              <a:rPr b="0" lang="en-US" sz="1100" spc="-1" strike="noStrike">
                <a:latin typeface="Arial"/>
              </a:rPr>
              <a:t> </a:t>
            </a:r>
            <a:r>
              <a:rPr b="0" lang="en-US" sz="1100" spc="-1" strike="noStrike">
                <a:latin typeface="Arial"/>
              </a:rPr>
              <a:t>Most of what we are querying and displaying is articles and comments, so in MongoDB we want them to be stored together. </a:t>
            </a:r>
            <a:endParaRPr b="0" lang="en-US" sz="1100" spc="-1" strike="noStrike">
              <a:latin typeface="Arial"/>
            </a:endParaRPr>
          </a:p>
          <a:p>
            <a:endParaRPr b="0" lang="en-US" sz="1100" spc="-1" strike="noStrike">
              <a:latin typeface="Arial"/>
            </a:endParaRPr>
          </a:p>
          <a:p>
            <a:endParaRPr b="0" lang="en-US" sz="1100" spc="-1" strike="noStrike">
              <a:latin typeface="Arial"/>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1" name="PlaceHolder 1"/>
          <p:cNvSpPr>
            <a:spLocks noGrp="1"/>
          </p:cNvSpPr>
          <p:nvPr>
            <p:ph type="sldImg"/>
          </p:nvPr>
        </p:nvSpPr>
        <p:spPr>
          <a:xfrm>
            <a:off x="380880" y="685800"/>
            <a:ext cx="6095520" cy="3428640"/>
          </a:xfrm>
          <a:prstGeom prst="rect">
            <a:avLst/>
          </a:prstGeom>
        </p:spPr>
      </p:sp>
      <p:sp>
        <p:nvSpPr>
          <p:cNvPr id="1722" name="PlaceHolder 2"/>
          <p:cNvSpPr>
            <a:spLocks noGrp="1"/>
          </p:cNvSpPr>
          <p:nvPr>
            <p:ph type="body"/>
          </p:nvPr>
        </p:nvSpPr>
        <p:spPr>
          <a:xfrm>
            <a:off x="685800" y="4343400"/>
            <a:ext cx="5486040" cy="4114440"/>
          </a:xfrm>
          <a:prstGeom prst="rect">
            <a:avLst/>
          </a:prstGeom>
        </p:spPr>
        <p:txBody>
          <a:bodyPr tIns="91440" bIns="91440">
            <a:noAutofit/>
          </a:bodyPr>
          <a:p>
            <a:r>
              <a:rPr b="0" lang="en-US" sz="1400" spc="-1" strike="noStrike">
                <a:latin typeface="Arial"/>
              </a:rPr>
              <a:t>Because data that is accessed together should be stored together. I’ve said this a lot but it’s a really important point.</a:t>
            </a:r>
            <a:endParaRPr b="0" lang="en-US" sz="1400" spc="-1" strike="noStrike">
              <a:latin typeface="Arial"/>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3" name="PlaceHolder 1"/>
          <p:cNvSpPr>
            <a:spLocks noGrp="1"/>
          </p:cNvSpPr>
          <p:nvPr>
            <p:ph type="sldImg"/>
          </p:nvPr>
        </p:nvSpPr>
        <p:spPr>
          <a:xfrm>
            <a:off x="380880" y="685800"/>
            <a:ext cx="6095520" cy="3428640"/>
          </a:xfrm>
          <a:prstGeom prst="rect">
            <a:avLst/>
          </a:prstGeom>
        </p:spPr>
      </p:sp>
      <p:sp>
        <p:nvSpPr>
          <p:cNvPr id="1724"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rPr>
              <a:t>Back to these diagrams: article, comment, tag and category represent both 1:many and many:many relationships, but it’s completely fine in MongoDB to embed all that information in the article document.</a:t>
            </a:r>
            <a:endParaRPr b="0" lang="en-US" sz="1100" spc="-1" strike="noStrike">
              <a:latin typeface="Arial"/>
            </a:endParaRPr>
          </a:p>
          <a:p>
            <a:endParaRPr b="0" lang="en-US" sz="1100" spc="-1" strike="noStrike">
              <a:latin typeface="Arial"/>
            </a:endParaRPr>
          </a:p>
          <a:p>
            <a:r>
              <a:rPr b="0" lang="en-US" sz="1100" spc="-1" strike="noStrike">
                <a:latin typeface="Arial"/>
              </a:rPr>
              <a:t>This is where MongoDB schema becomes part science, part art. The best schema depends on how you’re going to query the data, which is not the case for the relational world. Because you want to store data together that is accessed together, you have to KNOW what is accessed together. There’s no ‘best practice’ for how to model a group of related objects because it depends not just on how they’re related, but on how they’re used.</a:t>
            </a:r>
            <a:endParaRPr b="0" lang="en-US" sz="1100" spc="-1" strike="noStrike">
              <a:latin typeface="Arial"/>
            </a:endParaRPr>
          </a:p>
          <a:p>
            <a:endParaRPr b="0" lang="en-US" sz="1100" spc="-1" strike="noStrike">
              <a:latin typeface="Arial"/>
            </a:endParaRPr>
          </a:p>
          <a:p>
            <a:r>
              <a:rPr b="0" lang="en-US" sz="1100" spc="-1" strike="noStrike">
                <a:latin typeface="Arial"/>
              </a:rPr>
              <a:t>In MongoDB, a good schema has a lot fewer references than a good relational schema. If you find yourself writing a lot of references and lookups, revisit the best practice of storing data together that’s accessed together and revise your schema.</a:t>
            </a:r>
            <a:endParaRPr b="0" lang="en-US" sz="1100" spc="-1" strike="noStrike">
              <a:latin typeface="Arial"/>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5" name="PlaceHolder 1"/>
          <p:cNvSpPr>
            <a:spLocks noGrp="1"/>
          </p:cNvSpPr>
          <p:nvPr>
            <p:ph type="sldImg"/>
          </p:nvPr>
        </p:nvSpPr>
        <p:spPr>
          <a:xfrm>
            <a:off x="380880" y="685800"/>
            <a:ext cx="6095520" cy="3428640"/>
          </a:xfrm>
          <a:prstGeom prst="rect">
            <a:avLst/>
          </a:prstGeom>
        </p:spPr>
      </p:sp>
      <p:sp>
        <p:nvSpPr>
          <p:cNvPr id="1726"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ea typeface="Linux Libertine G"/>
              </a:rPr>
              <a:t>There are a lot of great resources to help you out. I recommend these blog posts to start out with. Remember that these slides are available and the links will be there, so don’t worry about writing those links down now.</a:t>
            </a:r>
            <a:endParaRPr b="0" lang="en-US" sz="1100" spc="-1" strike="noStrike">
              <a:latin typeface="Arial"/>
            </a:endParaRPr>
          </a:p>
          <a:p>
            <a:endParaRPr b="0" lang="en-US" sz="1100" spc="-1" strike="noStrike">
              <a:latin typeface="Arial"/>
            </a:endParaRPr>
          </a:p>
          <a:p>
            <a:r>
              <a:rPr b="0" lang="en-US" sz="1100" spc="-1" strike="noStrike">
                <a:latin typeface="Arial"/>
                <a:ea typeface="Linux Libertine G"/>
              </a:rPr>
              <a:t>The mongodb documentation has a whole section on “data models” which includes how to embed and reference data, with lots of examples and patterns.</a:t>
            </a:r>
            <a:endParaRPr b="0" lang="en-US" sz="11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7" name="PlaceHolder 1"/>
          <p:cNvSpPr>
            <a:spLocks noGrp="1"/>
          </p:cNvSpPr>
          <p:nvPr>
            <p:ph type="sldImg"/>
          </p:nvPr>
        </p:nvSpPr>
        <p:spPr>
          <a:xfrm>
            <a:off x="380880" y="685800"/>
            <a:ext cx="6095520" cy="3428640"/>
          </a:xfrm>
          <a:prstGeom prst="rect">
            <a:avLst/>
          </a:prstGeom>
        </p:spPr>
      </p:sp>
      <p:sp>
        <p:nvSpPr>
          <p:cNvPr id="1638" name="PlaceHolder 2"/>
          <p:cNvSpPr>
            <a:spLocks noGrp="1"/>
          </p:cNvSpPr>
          <p:nvPr>
            <p:ph type="body"/>
          </p:nvPr>
        </p:nvSpPr>
        <p:spPr>
          <a:xfrm>
            <a:off x="685800" y="4343400"/>
            <a:ext cx="5486040" cy="4114440"/>
          </a:xfrm>
          <a:prstGeom prst="rect">
            <a:avLst/>
          </a:prstGeom>
        </p:spPr>
        <p:txBody>
          <a:bodyPr tIns="91440" bIns="91440">
            <a:noAutofit/>
          </a:bodyPr>
          <a:p>
            <a:pPr algn="just">
              <a:lnSpc>
                <a:spcPct val="100000"/>
              </a:lnSpc>
            </a:pPr>
            <a:r>
              <a:rPr b="0" lang="en-US" sz="1100" spc="-1" strike="noStrike">
                <a:solidFill>
                  <a:srgbClr val="000000"/>
                </a:solidFill>
                <a:latin typeface="Arial"/>
                <a:ea typeface="Arial"/>
              </a:rPr>
              <a:t>I earned a Master’s degree in computer science, which I mention because we studied relational algebra and relational calculus, so I have a strong theoretical background for relational systems.</a:t>
            </a:r>
            <a:endParaRPr b="0" lang="en-US" sz="1100" spc="-1" strike="noStrike">
              <a:latin typeface="Arial"/>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7" name="PlaceHolder 1"/>
          <p:cNvSpPr>
            <a:spLocks noGrp="1"/>
          </p:cNvSpPr>
          <p:nvPr>
            <p:ph type="sldImg"/>
          </p:nvPr>
        </p:nvSpPr>
        <p:spPr>
          <a:xfrm>
            <a:off x="380880" y="685800"/>
            <a:ext cx="6095520" cy="3428640"/>
          </a:xfrm>
          <a:prstGeom prst="rect">
            <a:avLst/>
          </a:prstGeom>
        </p:spPr>
      </p:sp>
      <p:sp>
        <p:nvSpPr>
          <p:cNvPr id="1728"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ea typeface="Linux Libertine G"/>
              </a:rPr>
              <a:t>I want to look at this slide just a little bit longer because I want to talk about indexes. Indexes in the MongoDB world are just like indexes in the relational world – they cause more work to be done on writes, in order to make reads, sorts, references and lookups faster.</a:t>
            </a:r>
            <a:endParaRPr b="0" lang="en-US" sz="1100" spc="-1" strike="noStrike">
              <a:latin typeface="Arial"/>
            </a:endParaRPr>
          </a:p>
        </p:txBody>
      </p:sp>
    </p:spTree>
  </p:cSld>
</p:notes>
</file>

<file path=ppt/notesSlides/notesSlide5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9" name="PlaceHolder 1"/>
          <p:cNvSpPr>
            <a:spLocks noGrp="1"/>
          </p:cNvSpPr>
          <p:nvPr>
            <p:ph type="sldImg"/>
          </p:nvPr>
        </p:nvSpPr>
        <p:spPr>
          <a:xfrm>
            <a:off x="380880" y="685800"/>
            <a:ext cx="6095520" cy="3428640"/>
          </a:xfrm>
          <a:prstGeom prst="rect">
            <a:avLst/>
          </a:prstGeom>
        </p:spPr>
      </p:sp>
      <p:sp>
        <p:nvSpPr>
          <p:cNvPr id="1730"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ea typeface="Linux Libertine G"/>
              </a:rPr>
              <a:t>In the relational model, we would have indexes on all the id fields of these tables. The article table would contain ids that reference the user, category, and tag tables, to be used in joins. The comment table would have ids that reference the article and the user that authored the comment. And that’s in addition to any other indexes, such as an index on the article’s publish date so that a site can show posts in order of most recent to least recent.</a:t>
            </a:r>
            <a:endParaRPr b="0" lang="en-US" sz="1100" spc="-1" strike="noStrike">
              <a:latin typeface="Arial"/>
            </a:endParaRPr>
          </a:p>
        </p:txBody>
      </p:sp>
    </p:spTree>
  </p:cSld>
</p:notes>
</file>

<file path=ppt/notesSlides/notesSlide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1" name="PlaceHolder 1"/>
          <p:cNvSpPr>
            <a:spLocks noGrp="1"/>
          </p:cNvSpPr>
          <p:nvPr>
            <p:ph type="sldImg"/>
          </p:nvPr>
        </p:nvSpPr>
        <p:spPr>
          <a:xfrm>
            <a:off x="380880" y="685800"/>
            <a:ext cx="6095520" cy="3428640"/>
          </a:xfrm>
          <a:prstGeom prst="rect">
            <a:avLst/>
          </a:prstGeom>
        </p:spPr>
      </p:sp>
      <p:sp>
        <p:nvSpPr>
          <p:cNvPr id="1732"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ea typeface="Linux Libertine G"/>
              </a:rPr>
              <a:t>In the MongoDB model, we do not need all those indexes for fast joins, because instead of having to join 5 tables to get all the data we need, we only need to access 2 collections. Indexes on each collection’s _id and the publish date means that the mongodb model only has 3 indexes, not 6 like in the relational model. Fewer indexes means less overhead from indexes.</a:t>
            </a:r>
            <a:endParaRPr b="0" lang="en-US" sz="1100" spc="-1" strike="noStrike">
              <a:latin typeface="Arial"/>
            </a:endParaRPr>
          </a:p>
          <a:p>
            <a:endParaRPr b="0" lang="en-US" sz="1100" spc="-1" strike="noStrike">
              <a:latin typeface="Arial"/>
            </a:endParaRPr>
          </a:p>
          <a:p>
            <a:r>
              <a:rPr b="0" lang="en-US" sz="1100" spc="-1" strike="noStrike">
                <a:latin typeface="Arial"/>
                <a:ea typeface="Linux Libertine G"/>
              </a:rPr>
              <a:t>When migrating from a relational schema to MongoDB, it is very tempting to just translate each table to one collection, but you will achieve much faster performance with fewer resources if you can avoid that trap. It really is a best practice in MongoDB to design your schema as the objects they represent, and not to just translate each table in a relational DB to a corresponding collection in MongoDB.</a:t>
            </a:r>
            <a:endParaRPr b="0" lang="en-US" sz="1100" spc="-1" strike="noStrike">
              <a:latin typeface="Arial"/>
            </a:endParaRPr>
          </a:p>
        </p:txBody>
      </p:sp>
    </p:spTree>
  </p:cSld>
</p:notes>
</file>

<file path=ppt/notesSlides/notesSlide5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3" name="PlaceHolder 1"/>
          <p:cNvSpPr>
            <a:spLocks noGrp="1"/>
          </p:cNvSpPr>
          <p:nvPr>
            <p:ph type="sldImg"/>
          </p:nvPr>
        </p:nvSpPr>
        <p:spPr>
          <a:xfrm>
            <a:off x="380880" y="685800"/>
            <a:ext cx="6095520" cy="3428640"/>
          </a:xfrm>
          <a:prstGeom prst="rect">
            <a:avLst/>
          </a:prstGeom>
        </p:spPr>
      </p:sp>
      <p:sp>
        <p:nvSpPr>
          <p:cNvPr id="1734"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rPr>
              <a:t>MongoDB allows indexes on a </a:t>
            </a:r>
            <a:endParaRPr b="0" lang="en-US" sz="1100" spc="-1" strike="noStrike">
              <a:latin typeface="Arial"/>
            </a:endParaRPr>
          </a:p>
          <a:p>
            <a:endParaRPr b="0" lang="en-US" sz="1100" spc="-1" strike="noStrike">
              <a:latin typeface="Arial"/>
            </a:endParaRPr>
          </a:p>
        </p:txBody>
      </p:sp>
    </p:spTree>
  </p:cSld>
</p:notes>
</file>

<file path=ppt/notesSlides/notesSlide5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5" name="PlaceHolder 1"/>
          <p:cNvSpPr>
            <a:spLocks noGrp="1"/>
          </p:cNvSpPr>
          <p:nvPr>
            <p:ph type="sldImg"/>
          </p:nvPr>
        </p:nvSpPr>
        <p:spPr>
          <a:xfrm>
            <a:off x="380880" y="685800"/>
            <a:ext cx="6095520" cy="3428640"/>
          </a:xfrm>
          <a:prstGeom prst="rect">
            <a:avLst/>
          </a:prstGeom>
        </p:spPr>
      </p:sp>
      <p:sp>
        <p:nvSpPr>
          <p:cNvPr id="1736" name="PlaceHolder 2"/>
          <p:cNvSpPr>
            <a:spLocks noGrp="1"/>
          </p:cNvSpPr>
          <p:nvPr>
            <p:ph type="body"/>
          </p:nvPr>
        </p:nvSpPr>
        <p:spPr>
          <a:xfrm>
            <a:off x="685800" y="4343400"/>
            <a:ext cx="5486040" cy="4114440"/>
          </a:xfrm>
          <a:prstGeom prst="rect">
            <a:avLst/>
          </a:prstGeom>
        </p:spPr>
        <p:txBody>
          <a:bodyPr tIns="91440" bIns="91440">
            <a:noAutofit/>
          </a:bodyPr>
          <a:p>
            <a:endParaRPr b="0" lang="en-US" sz="2000" spc="-1" strike="noStrike">
              <a:latin typeface="Arial"/>
            </a:endParaRPr>
          </a:p>
          <a:p>
            <a:endParaRPr b="0" lang="en-US" sz="2000" spc="-1" strike="noStrike">
              <a:latin typeface="Arial"/>
            </a:endParaRPr>
          </a:p>
          <a:p>
            <a:r>
              <a:rPr b="0" lang="en-US" sz="1100" spc="-1" strike="noStrike">
                <a:latin typeface="Arial"/>
              </a:rPr>
              <a:t>Single field, or</a:t>
            </a:r>
            <a:endParaRPr b="0" lang="en-US" sz="1100" spc="-1" strike="noStrike">
              <a:latin typeface="Arial"/>
            </a:endParaRPr>
          </a:p>
          <a:p>
            <a:endParaRPr b="0" lang="en-US" sz="1100" spc="-1" strike="noStrike">
              <a:latin typeface="Arial"/>
            </a:endParaRPr>
          </a:p>
          <a:p>
            <a:endParaRPr b="0" lang="en-US" sz="1100" spc="-1" strike="noStrike">
              <a:latin typeface="Arial"/>
            </a:endParaRPr>
          </a:p>
        </p:txBody>
      </p:sp>
    </p:spTree>
  </p:cSld>
</p:notes>
</file>

<file path=ppt/notesSlides/notesSlide5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7" name="PlaceHolder 1"/>
          <p:cNvSpPr>
            <a:spLocks noGrp="1"/>
          </p:cNvSpPr>
          <p:nvPr>
            <p:ph type="sldImg"/>
          </p:nvPr>
        </p:nvSpPr>
        <p:spPr>
          <a:xfrm>
            <a:off x="380880" y="685800"/>
            <a:ext cx="6095520" cy="3428640"/>
          </a:xfrm>
          <a:prstGeom prst="rect">
            <a:avLst/>
          </a:prstGeom>
        </p:spPr>
      </p:sp>
      <p:sp>
        <p:nvSpPr>
          <p:cNvPr id="1738"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rPr>
              <a:t> </a:t>
            </a:r>
            <a:r>
              <a:rPr b="0" lang="en-US" sz="1100" spc="-1" strike="noStrike">
                <a:latin typeface="Arial"/>
              </a:rPr>
              <a:t>Multiple fields, just like in relational databases.</a:t>
            </a:r>
            <a:endParaRPr b="0" lang="en-US" sz="1100" spc="-1" strike="noStrike">
              <a:latin typeface="Arial"/>
            </a:endParaRPr>
          </a:p>
          <a:p>
            <a:endParaRPr b="0" lang="en-US" sz="1100" spc="-1" strike="noStrike">
              <a:latin typeface="Arial"/>
            </a:endParaRPr>
          </a:p>
          <a:p>
            <a:endParaRPr b="0" lang="en-US" sz="1100" spc="-1" strike="noStrike">
              <a:latin typeface="Arial"/>
            </a:endParaRPr>
          </a:p>
        </p:txBody>
      </p:sp>
    </p:spTree>
  </p:cSld>
</p:notes>
</file>

<file path=ppt/notesSlides/notesSlide5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9" name="PlaceHolder 1"/>
          <p:cNvSpPr>
            <a:spLocks noGrp="1"/>
          </p:cNvSpPr>
          <p:nvPr>
            <p:ph type="sldImg"/>
          </p:nvPr>
        </p:nvSpPr>
        <p:spPr>
          <a:xfrm>
            <a:off x="380880" y="685800"/>
            <a:ext cx="6095520" cy="3428640"/>
          </a:xfrm>
          <a:prstGeom prst="rect">
            <a:avLst/>
          </a:prstGeom>
        </p:spPr>
      </p:sp>
      <p:sp>
        <p:nvSpPr>
          <p:cNvPr id="1740"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rPr>
              <a:t>There are also multi-key indexes, which make querying arrays efficient, whether the array contains scalar values or more arrays or sub-documents.</a:t>
            </a:r>
            <a:endParaRPr b="0" lang="en-US" sz="1100" spc="-1" strike="noStrike">
              <a:latin typeface="Arial"/>
            </a:endParaRPr>
          </a:p>
        </p:txBody>
      </p:sp>
    </p:spTree>
  </p:cSld>
</p:notes>
</file>

<file path=ppt/notesSlides/notesSlide5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1" name="PlaceHolder 1"/>
          <p:cNvSpPr>
            <a:spLocks noGrp="1"/>
          </p:cNvSpPr>
          <p:nvPr>
            <p:ph type="sldImg"/>
          </p:nvPr>
        </p:nvSpPr>
        <p:spPr>
          <a:xfrm>
            <a:off x="380880" y="685800"/>
            <a:ext cx="6095520" cy="3428640"/>
          </a:xfrm>
          <a:prstGeom prst="rect">
            <a:avLst/>
          </a:prstGeom>
        </p:spPr>
      </p:sp>
      <p:sp>
        <p:nvSpPr>
          <p:cNvPr id="1742"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rPr>
              <a:t>All of these can be either unique or non-unique.</a:t>
            </a:r>
            <a:endParaRPr b="0" lang="en-US" sz="1100" spc="-1" strike="noStrike">
              <a:latin typeface="Arial"/>
            </a:endParaRPr>
          </a:p>
          <a:p>
            <a:endParaRPr b="0" lang="en-US" sz="1100" spc="-1" strike="noStrike">
              <a:latin typeface="Arial"/>
            </a:endParaRPr>
          </a:p>
          <a:p>
            <a:endParaRPr b="0" lang="en-US" sz="1100" spc="-1" strike="noStrike">
              <a:latin typeface="Arial"/>
            </a:endParaRPr>
          </a:p>
        </p:txBody>
      </p:sp>
    </p:spTree>
  </p:cSld>
</p:notes>
</file>

<file path=ppt/notesSlides/notesSlide5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3" name="PlaceHolder 1"/>
          <p:cNvSpPr>
            <a:spLocks noGrp="1"/>
          </p:cNvSpPr>
          <p:nvPr>
            <p:ph type="sldImg"/>
          </p:nvPr>
        </p:nvSpPr>
        <p:spPr>
          <a:xfrm>
            <a:off x="380880" y="685800"/>
            <a:ext cx="6095520" cy="3428640"/>
          </a:xfrm>
          <a:prstGeom prst="rect">
            <a:avLst/>
          </a:prstGeom>
        </p:spPr>
      </p:sp>
      <p:sp>
        <p:nvSpPr>
          <p:cNvPr id="1744"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ea typeface="Linux Libertine G"/>
              </a:rPr>
              <a:t>MongoDB has a great document model, and there’s power in having a loose structure. For example you can have a mix of data types for the same field, and you don’t have to have all the same fields present.</a:t>
            </a:r>
            <a:endParaRPr b="0" lang="en-US" sz="1100" spc="-1" strike="noStrike">
              <a:latin typeface="Arial"/>
            </a:endParaRPr>
          </a:p>
          <a:p>
            <a:endParaRPr b="0" lang="en-US" sz="1100" spc="-1" strike="noStrike">
              <a:latin typeface="Arial"/>
            </a:endParaRPr>
          </a:p>
          <a:p>
            <a:r>
              <a:rPr b="0" lang="en-US" sz="1100" spc="-1" strike="noStrike">
                <a:latin typeface="Arial"/>
                <a:ea typeface="Linux Libertine G"/>
              </a:rPr>
              <a:t>But what if you want some structure?</a:t>
            </a:r>
            <a:endParaRPr b="0" lang="en-US" sz="1100" spc="-1" strike="noStrike">
              <a:latin typeface="Arial"/>
            </a:endParaRPr>
          </a:p>
        </p:txBody>
      </p:sp>
    </p:spTree>
  </p:cSld>
</p:notes>
</file>

<file path=ppt/notesSlides/notesSlide5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5" name="PlaceHolder 1"/>
          <p:cNvSpPr>
            <a:spLocks noGrp="1"/>
          </p:cNvSpPr>
          <p:nvPr>
            <p:ph type="sldImg"/>
          </p:nvPr>
        </p:nvSpPr>
        <p:spPr>
          <a:xfrm>
            <a:off x="380880" y="685800"/>
            <a:ext cx="6095520" cy="3428640"/>
          </a:xfrm>
          <a:prstGeom prst="rect">
            <a:avLst/>
          </a:prstGeom>
        </p:spPr>
      </p:sp>
      <p:sp>
        <p:nvSpPr>
          <p:cNvPr id="1746"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ea typeface="Linux Libertine G"/>
              </a:rPr>
              <a:t>In MongoDB we do constraints, but we call them schema validation.</a:t>
            </a:r>
            <a:endParaRPr b="0" lang="en-US" sz="11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9" name="PlaceHolder 1"/>
          <p:cNvSpPr>
            <a:spLocks noGrp="1"/>
          </p:cNvSpPr>
          <p:nvPr>
            <p:ph type="sldImg"/>
          </p:nvPr>
        </p:nvSpPr>
        <p:spPr>
          <a:xfrm>
            <a:off x="380880" y="685800"/>
            <a:ext cx="6095520" cy="3428640"/>
          </a:xfrm>
          <a:prstGeom prst="rect">
            <a:avLst/>
          </a:prstGeom>
        </p:spPr>
      </p:sp>
      <p:sp>
        <p:nvSpPr>
          <p:cNvPr id="1640" name="PlaceHolder 2"/>
          <p:cNvSpPr>
            <a:spLocks noGrp="1"/>
          </p:cNvSpPr>
          <p:nvPr>
            <p:ph type="body"/>
          </p:nvPr>
        </p:nvSpPr>
        <p:spPr>
          <a:xfrm>
            <a:off x="685800" y="4343400"/>
            <a:ext cx="5486040" cy="4114440"/>
          </a:xfrm>
          <a:prstGeom prst="rect">
            <a:avLst/>
          </a:prstGeom>
        </p:spPr>
        <p:txBody>
          <a:bodyPr tIns="91440" bIns="91440">
            <a:noAutofit/>
          </a:bodyPr>
          <a:p>
            <a:pPr algn="just">
              <a:lnSpc>
                <a:spcPct val="100000"/>
              </a:lnSpc>
            </a:pPr>
            <a:r>
              <a:rPr b="0" lang="en-US" sz="1100" spc="-1" strike="noStrike">
                <a:solidFill>
                  <a:srgbClr val="000000"/>
                </a:solidFill>
                <a:latin typeface="Arial"/>
                <a:ea typeface="Arial"/>
              </a:rPr>
              <a:t>I was a systems administrator for a few years</a:t>
            </a:r>
            <a:endParaRPr b="0" lang="en-US" sz="1100" spc="-1" strike="noStrike">
              <a:latin typeface="Arial"/>
            </a:endParaRPr>
          </a:p>
        </p:txBody>
      </p:sp>
    </p:spTree>
  </p:cSld>
</p:notes>
</file>

<file path=ppt/notesSlides/notesSlide6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7" name="PlaceHolder 1"/>
          <p:cNvSpPr>
            <a:spLocks noGrp="1"/>
          </p:cNvSpPr>
          <p:nvPr>
            <p:ph type="sldImg"/>
          </p:nvPr>
        </p:nvSpPr>
        <p:spPr>
          <a:xfrm>
            <a:off x="380880" y="685800"/>
            <a:ext cx="6095520" cy="3428640"/>
          </a:xfrm>
          <a:prstGeom prst="rect">
            <a:avLst/>
          </a:prstGeom>
        </p:spPr>
      </p:sp>
      <p:sp>
        <p:nvSpPr>
          <p:cNvPr id="1748"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ea typeface="Linux Libertine G"/>
              </a:rPr>
              <a:t>You can require that certain fields must exist. For example, username should always exist in a user document, even if you don’t have their actual first and last names or even email addresses. You can require that with MongoDB. And by the way, you can specify if a field should be required for all documents, or only new documents. This is great for no-downtime seamless migration when adding a required field.</a:t>
            </a:r>
            <a:endParaRPr b="0" lang="en-US" sz="1100" spc="-1" strike="noStrike">
              <a:latin typeface="Arial"/>
            </a:endParaRPr>
          </a:p>
        </p:txBody>
      </p:sp>
    </p:spTree>
  </p:cSld>
</p:notes>
</file>

<file path=ppt/notesSlides/notesSlide6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9" name="PlaceHolder 1"/>
          <p:cNvSpPr>
            <a:spLocks noGrp="1"/>
          </p:cNvSpPr>
          <p:nvPr>
            <p:ph type="sldImg"/>
          </p:nvPr>
        </p:nvSpPr>
        <p:spPr>
          <a:xfrm>
            <a:off x="380880" y="685800"/>
            <a:ext cx="6095520" cy="3428640"/>
          </a:xfrm>
          <a:prstGeom prst="rect">
            <a:avLst/>
          </a:prstGeom>
        </p:spPr>
      </p:sp>
      <p:sp>
        <p:nvSpPr>
          <p:cNvPr id="1750"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ea typeface="Linux Libertine G"/>
              </a:rPr>
              <a:t>You can also specify data types – maybe there’s a field that always has to be an int, or a date. You can also specify that data fall in a certain range, or require that the data in a field exist in an enumerated list – also called an enum field.</a:t>
            </a:r>
            <a:endParaRPr b="0" lang="en-US" sz="1100" spc="-1" strike="noStrike">
              <a:latin typeface="Arial"/>
            </a:endParaRPr>
          </a:p>
        </p:txBody>
      </p:sp>
    </p:spTree>
  </p:cSld>
</p:notes>
</file>

<file path=ppt/notesSlides/notesSlide6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1" name="PlaceHolder 1"/>
          <p:cNvSpPr>
            <a:spLocks noGrp="1"/>
          </p:cNvSpPr>
          <p:nvPr>
            <p:ph type="sldImg"/>
          </p:nvPr>
        </p:nvSpPr>
        <p:spPr>
          <a:xfrm>
            <a:off x="380880" y="685800"/>
            <a:ext cx="6095520" cy="3428640"/>
          </a:xfrm>
          <a:prstGeom prst="rect">
            <a:avLst/>
          </a:prstGeom>
        </p:spPr>
      </p:sp>
      <p:sp>
        <p:nvSpPr>
          <p:cNvPr id="1752"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ea typeface="Linux Libertine G"/>
              </a:rPr>
              <a:t>What about foreign keys? One question to ask yourself is, </a:t>
            </a:r>
            <a:endParaRPr b="0" lang="en-US" sz="1100" spc="-1" strike="noStrike">
              <a:latin typeface="Arial"/>
            </a:endParaRPr>
          </a:p>
          <a:p>
            <a:endParaRPr b="0" lang="en-US" sz="1100" spc="-1" strike="noStrike">
              <a:latin typeface="Arial"/>
            </a:endParaRPr>
          </a:p>
        </p:txBody>
      </p:sp>
    </p:spTree>
  </p:cSld>
</p:notes>
</file>

<file path=ppt/notesSlides/notesSlide6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3" name="PlaceHolder 1"/>
          <p:cNvSpPr>
            <a:spLocks noGrp="1"/>
          </p:cNvSpPr>
          <p:nvPr>
            <p:ph type="sldImg"/>
          </p:nvPr>
        </p:nvSpPr>
        <p:spPr>
          <a:xfrm>
            <a:off x="380880" y="685800"/>
            <a:ext cx="6095520" cy="3428640"/>
          </a:xfrm>
          <a:prstGeom prst="rect">
            <a:avLst/>
          </a:prstGeom>
        </p:spPr>
      </p:sp>
      <p:sp>
        <p:nvSpPr>
          <p:cNvPr id="1754"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ea typeface="Linux Libertine G"/>
              </a:rPr>
              <a:t>“</a:t>
            </a:r>
            <a:r>
              <a:rPr b="0" lang="en-US" sz="1100" spc="-1" strike="noStrike">
                <a:latin typeface="Arial"/>
                <a:ea typeface="Linux Libertine G"/>
              </a:rPr>
              <a:t>do you even need a foreign key?” If you have the article schema we talked about before, a user has to login before they post an article or comment. </a:t>
            </a:r>
            <a:endParaRPr b="0" lang="en-US" sz="1100" spc="-1" strike="noStrike">
              <a:latin typeface="Arial"/>
            </a:endParaRPr>
          </a:p>
        </p:txBody>
      </p:sp>
    </p:spTree>
  </p:cSld>
</p:notes>
</file>

<file path=ppt/notesSlides/notesSlide6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5" name="PlaceHolder 1"/>
          <p:cNvSpPr>
            <a:spLocks noGrp="1"/>
          </p:cNvSpPr>
          <p:nvPr>
            <p:ph type="sldImg"/>
          </p:nvPr>
        </p:nvSpPr>
        <p:spPr>
          <a:xfrm>
            <a:off x="380880" y="685800"/>
            <a:ext cx="6095520" cy="3428640"/>
          </a:xfrm>
          <a:prstGeom prst="rect">
            <a:avLst/>
          </a:prstGeom>
        </p:spPr>
      </p:sp>
      <p:sp>
        <p:nvSpPr>
          <p:cNvPr id="1756"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ea typeface="Linux Libertine G"/>
              </a:rPr>
              <a:t>Your app just validated that their user ID exists, so do you really need a foreign key to do that validation? </a:t>
            </a:r>
            <a:endParaRPr b="0" lang="en-US" sz="1100" spc="-1" strike="noStrike">
              <a:latin typeface="Arial"/>
            </a:endParaRPr>
          </a:p>
          <a:p>
            <a:endParaRPr b="0" lang="en-US" sz="1100" spc="-1" strike="noStrike">
              <a:latin typeface="Arial"/>
            </a:endParaRPr>
          </a:p>
        </p:txBody>
      </p:sp>
    </p:spTree>
  </p:cSld>
</p:notes>
</file>

<file path=ppt/notesSlides/notesSlide6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7" name="PlaceHolder 1"/>
          <p:cNvSpPr>
            <a:spLocks noGrp="1"/>
          </p:cNvSpPr>
          <p:nvPr>
            <p:ph type="sldImg"/>
          </p:nvPr>
        </p:nvSpPr>
        <p:spPr>
          <a:xfrm>
            <a:off x="380880" y="685800"/>
            <a:ext cx="6095520" cy="3428640"/>
          </a:xfrm>
          <a:prstGeom prst="rect">
            <a:avLst/>
          </a:prstGeom>
        </p:spPr>
      </p:sp>
      <p:sp>
        <p:nvSpPr>
          <p:cNvPr id="1758"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ea typeface="Linux Libertine G"/>
              </a:rPr>
              <a:t>and all the overhead costs associated with that validation?</a:t>
            </a:r>
            <a:endParaRPr b="0" lang="en-US" sz="1100" spc="-1" strike="noStrike">
              <a:latin typeface="Arial"/>
            </a:endParaRPr>
          </a:p>
          <a:p>
            <a:endParaRPr b="0" lang="en-US" sz="1100" spc="-1" strike="noStrike">
              <a:latin typeface="Arial"/>
            </a:endParaRPr>
          </a:p>
        </p:txBody>
      </p:sp>
    </p:spTree>
  </p:cSld>
</p:notes>
</file>

<file path=ppt/notesSlides/notesSlide6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9" name="PlaceHolder 1"/>
          <p:cNvSpPr>
            <a:spLocks noGrp="1"/>
          </p:cNvSpPr>
          <p:nvPr>
            <p:ph type="sldImg"/>
          </p:nvPr>
        </p:nvSpPr>
        <p:spPr>
          <a:xfrm>
            <a:off x="380880" y="685800"/>
            <a:ext cx="6095520" cy="3428640"/>
          </a:xfrm>
          <a:prstGeom prst="rect">
            <a:avLst/>
          </a:prstGeom>
        </p:spPr>
      </p:sp>
      <p:sp>
        <p:nvSpPr>
          <p:cNvPr id="1760"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ea typeface="Linux Libertine G"/>
              </a:rPr>
              <a:t>How does your app handle foreign key failures? </a:t>
            </a:r>
            <a:endParaRPr b="0" lang="en-US" sz="1100" spc="-1" strike="noStrike">
              <a:latin typeface="Arial"/>
            </a:endParaRPr>
          </a:p>
          <a:p>
            <a:endParaRPr b="0" lang="en-US" sz="1100" spc="-1" strike="noStrike">
              <a:latin typeface="Arial"/>
            </a:endParaRPr>
          </a:p>
          <a:p>
            <a:r>
              <a:rPr b="0" lang="en-US" sz="1100" spc="-1" strike="noStrike">
                <a:latin typeface="Arial"/>
                <a:ea typeface="Linux Libertine G"/>
              </a:rPr>
              <a:t>In my experience, applications aren’t handling foreign key issues. Usually that’s because it would be very unexpected, like a logged in user posting a comment – of course that user exists in the database, they were just able to log in. So if your code isn’t specifically handling foreign key errors, why do you even have that possibility?</a:t>
            </a:r>
            <a:endParaRPr b="0" lang="en-US" sz="1100" spc="-1" strike="noStrike">
              <a:latin typeface="Arial"/>
            </a:endParaRPr>
          </a:p>
        </p:txBody>
      </p:sp>
    </p:spTree>
  </p:cSld>
</p:notes>
</file>

<file path=ppt/notesSlides/notesSlide6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1" name="PlaceHolder 1"/>
          <p:cNvSpPr>
            <a:spLocks noGrp="1"/>
          </p:cNvSpPr>
          <p:nvPr>
            <p:ph type="sldImg"/>
          </p:nvPr>
        </p:nvSpPr>
        <p:spPr>
          <a:xfrm>
            <a:off x="380880" y="685800"/>
            <a:ext cx="6095520" cy="3428640"/>
          </a:xfrm>
          <a:prstGeom prst="rect">
            <a:avLst/>
          </a:prstGeom>
        </p:spPr>
      </p:sp>
      <p:sp>
        <p:nvSpPr>
          <p:cNvPr id="1762"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ea typeface="Linux Libertine G"/>
              </a:rPr>
              <a:t>So let’s say you thought about it, and you DO need foreign keys. </a:t>
            </a:r>
            <a:r>
              <a:rPr b="0" lang="en-US" sz="1100" spc="-1" strike="noStrike">
                <a:latin typeface="Arial"/>
                <a:ea typeface="Linux Libertine G"/>
              </a:rPr>
              <a:t>MongoDB does not have a special foreign key syntax. Like normalization, the concept of a foreign key does not exactly map perfectly into a document model, but you can achieve the same results.</a:t>
            </a:r>
            <a:endParaRPr b="0" lang="en-US" sz="1100" spc="-1" strike="noStrike">
              <a:latin typeface="Arial"/>
            </a:endParaRPr>
          </a:p>
          <a:p>
            <a:endParaRPr b="0" lang="en-US" sz="1100" spc="-1" strike="noStrike">
              <a:latin typeface="Arial"/>
            </a:endParaRPr>
          </a:p>
        </p:txBody>
      </p:sp>
    </p:spTree>
  </p:cSld>
</p:notes>
</file>

<file path=ppt/notesSlides/notesSlide6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3" name="PlaceHolder 1"/>
          <p:cNvSpPr>
            <a:spLocks noGrp="1"/>
          </p:cNvSpPr>
          <p:nvPr>
            <p:ph type="sldImg"/>
          </p:nvPr>
        </p:nvSpPr>
        <p:spPr>
          <a:xfrm>
            <a:off x="380880" y="685800"/>
            <a:ext cx="6095520" cy="3428640"/>
          </a:xfrm>
          <a:prstGeom prst="rect">
            <a:avLst/>
          </a:prstGeom>
        </p:spPr>
      </p:sp>
      <p:sp>
        <p:nvSpPr>
          <p:cNvPr id="1764"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ea typeface="Linux Libertine G"/>
              </a:rPr>
              <a:t>Just like with our 1:many and many:many scenario, consider embedding. If you embed child data inside the document with the parent, there’s no way to have an orphan. The document with the parent data must exist, otherwise you have no place to put the child data. And you have cascading deletes because if you delete the document with the parent data, the child data is also deleted.</a:t>
            </a:r>
            <a:endParaRPr b="0" lang="en-US" sz="1100" spc="-1" strike="noStrike">
              <a:latin typeface="Arial"/>
            </a:endParaRPr>
          </a:p>
          <a:p>
            <a:endParaRPr b="0" lang="en-US" sz="1100" spc="-1" strike="noStrike">
              <a:latin typeface="Arial"/>
            </a:endParaRPr>
          </a:p>
          <a:p>
            <a:r>
              <a:rPr b="0" lang="en-US" sz="1100" spc="-1" strike="noStrike">
                <a:latin typeface="Arial"/>
                <a:ea typeface="Linux Libertine G"/>
              </a:rPr>
              <a:t>So again we see where MongoDB’s document model completely changes the relational paradigm. You have the effect of a foreign key, without the performance hit.</a:t>
            </a:r>
            <a:endParaRPr b="0" lang="en-US" sz="1100" spc="-1" strike="noStrike">
              <a:latin typeface="Arial"/>
            </a:endParaRPr>
          </a:p>
        </p:txBody>
      </p:sp>
    </p:spTree>
  </p:cSld>
</p:notes>
</file>

<file path=ppt/notesSlides/notesSlide6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5" name="PlaceHolder 1"/>
          <p:cNvSpPr>
            <a:spLocks noGrp="1"/>
          </p:cNvSpPr>
          <p:nvPr>
            <p:ph type="sldImg"/>
          </p:nvPr>
        </p:nvSpPr>
        <p:spPr>
          <a:xfrm>
            <a:off x="380880" y="685800"/>
            <a:ext cx="6095520" cy="3428640"/>
          </a:xfrm>
          <a:prstGeom prst="rect">
            <a:avLst/>
          </a:prstGeom>
        </p:spPr>
      </p:sp>
      <p:sp>
        <p:nvSpPr>
          <p:cNvPr id="1766"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ea typeface="Linux Libertine G"/>
              </a:rPr>
              <a:t>A lot of times I see foreign keys used for statuses – for example, if a user account is active, disabled, or has administrative powers. You could use an enumerated list plus schema validation for this.</a:t>
            </a:r>
            <a:endParaRPr b="0" lang="en-US" sz="11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1" name="PlaceHolder 1"/>
          <p:cNvSpPr>
            <a:spLocks noGrp="1"/>
          </p:cNvSpPr>
          <p:nvPr>
            <p:ph type="sldImg"/>
          </p:nvPr>
        </p:nvSpPr>
        <p:spPr>
          <a:xfrm>
            <a:off x="380880" y="685800"/>
            <a:ext cx="6095520" cy="3428640"/>
          </a:xfrm>
          <a:prstGeom prst="rect">
            <a:avLst/>
          </a:prstGeom>
        </p:spPr>
      </p:sp>
      <p:sp>
        <p:nvSpPr>
          <p:cNvPr id="1642" name="PlaceHolder 2"/>
          <p:cNvSpPr>
            <a:spLocks noGrp="1"/>
          </p:cNvSpPr>
          <p:nvPr>
            <p:ph type="body"/>
          </p:nvPr>
        </p:nvSpPr>
        <p:spPr>
          <a:xfrm>
            <a:off x="685800" y="4343400"/>
            <a:ext cx="5486040" cy="4114440"/>
          </a:xfrm>
          <a:prstGeom prst="rect">
            <a:avLst/>
          </a:prstGeom>
        </p:spPr>
        <p:txBody>
          <a:bodyPr tIns="91440" bIns="91440">
            <a:noAutofit/>
          </a:bodyPr>
          <a:p>
            <a:pPr algn="just">
              <a:lnSpc>
                <a:spcPct val="100000"/>
              </a:lnSpc>
            </a:pPr>
            <a:r>
              <a:rPr b="0" lang="en-US" sz="1100" spc="-1" strike="noStrike">
                <a:solidFill>
                  <a:srgbClr val="000000"/>
                </a:solidFill>
                <a:latin typeface="Arial"/>
                <a:ea typeface="Arial"/>
              </a:rPr>
              <a:t>And then a MySQL DBA for 14 years. I stopped being a MySQL DBA when I became a product manager at MongoDB. Along the way, my jobs have included using and administering Postgres, Redshift, Vertica, Oracle, IBM DB2, Microsoft SQL Server and Sybase. I spent a LOT of time in the relational world, and when I came to MongoDB I had to change how I think about schemas. The biggest hurdle when migrating from a relational system to MongoDB is migrating your schema.</a:t>
            </a:r>
            <a:endParaRPr b="0" lang="en-US" sz="1100" spc="-1" strike="noStrike">
              <a:latin typeface="Arial"/>
            </a:endParaRPr>
          </a:p>
        </p:txBody>
      </p:sp>
    </p:spTree>
  </p:cSld>
</p:notes>
</file>

<file path=ppt/notesSlides/notesSlide7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7" name="PlaceHolder 1"/>
          <p:cNvSpPr>
            <a:spLocks noGrp="1"/>
          </p:cNvSpPr>
          <p:nvPr>
            <p:ph type="sldImg"/>
          </p:nvPr>
        </p:nvSpPr>
        <p:spPr>
          <a:xfrm>
            <a:off x="380880" y="685800"/>
            <a:ext cx="6095520" cy="3428640"/>
          </a:xfrm>
          <a:prstGeom prst="rect">
            <a:avLst/>
          </a:prstGeom>
        </p:spPr>
      </p:sp>
      <p:sp>
        <p:nvSpPr>
          <p:cNvPr id="1768"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ea typeface="Linux Libertine G"/>
              </a:rPr>
              <a:t>And of course, you could always use a reference. You cannot require a reference in schema validation. However, you can retrieve the reference and store it, or do a lookup to find it. References are a last resort, and again, if you find yourself trying to emulate foreign keys from the relational world, think about how you’re structuring your data, because there may be a better way.</a:t>
            </a:r>
            <a:endParaRPr b="0" lang="en-US" sz="1100" spc="-1" strike="noStrike">
              <a:latin typeface="Arial"/>
            </a:endParaRPr>
          </a:p>
        </p:txBody>
      </p:sp>
    </p:spTree>
  </p:cSld>
</p:notes>
</file>

<file path=ppt/notesSlides/notesSlide7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9" name="PlaceHolder 1"/>
          <p:cNvSpPr>
            <a:spLocks noGrp="1"/>
          </p:cNvSpPr>
          <p:nvPr>
            <p:ph type="sldImg"/>
          </p:nvPr>
        </p:nvSpPr>
        <p:spPr>
          <a:xfrm>
            <a:off x="380880" y="685800"/>
            <a:ext cx="6095520" cy="3428640"/>
          </a:xfrm>
          <a:prstGeom prst="rect">
            <a:avLst/>
          </a:prstGeom>
        </p:spPr>
      </p:sp>
      <p:sp>
        <p:nvSpPr>
          <p:cNvPr id="1770"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ea typeface="Linux Libertine G"/>
              </a:rPr>
              <a:t>This is great, but what about transactions? Well, MongoDB has transactions! As a refresher, transactions are how a database system achieves ACID compliance, that is:</a:t>
            </a:r>
            <a:endParaRPr b="0" lang="en-US" sz="1100" spc="-1" strike="noStrike">
              <a:latin typeface="Arial"/>
            </a:endParaRPr>
          </a:p>
          <a:p>
            <a:endParaRPr b="0" lang="en-US" sz="1100" spc="-1" strike="noStrike">
              <a:latin typeface="Arial"/>
            </a:endParaRPr>
          </a:p>
          <a:p>
            <a:endParaRPr b="0" lang="en-US" sz="1100" spc="-1" strike="noStrike">
              <a:latin typeface="Arial"/>
            </a:endParaRPr>
          </a:p>
        </p:txBody>
      </p:sp>
    </p:spTree>
  </p:cSld>
</p:notes>
</file>

<file path=ppt/notesSlides/notesSlide7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1" name="PlaceHolder 1"/>
          <p:cNvSpPr>
            <a:spLocks noGrp="1"/>
          </p:cNvSpPr>
          <p:nvPr>
            <p:ph type="sldImg"/>
          </p:nvPr>
        </p:nvSpPr>
        <p:spPr>
          <a:xfrm>
            <a:off x="380880" y="685800"/>
            <a:ext cx="6095520" cy="3428640"/>
          </a:xfrm>
          <a:prstGeom prst="rect">
            <a:avLst/>
          </a:prstGeom>
        </p:spPr>
      </p:sp>
      <p:sp>
        <p:nvSpPr>
          <p:cNvPr id="1772" name="PlaceHolder 2"/>
          <p:cNvSpPr>
            <a:spLocks noGrp="1"/>
          </p:cNvSpPr>
          <p:nvPr>
            <p:ph type="body"/>
          </p:nvPr>
        </p:nvSpPr>
        <p:spPr>
          <a:xfrm>
            <a:off x="685800" y="4343400"/>
            <a:ext cx="5486040" cy="4114440"/>
          </a:xfrm>
          <a:prstGeom prst="rect">
            <a:avLst/>
          </a:prstGeom>
        </p:spPr>
        <p:txBody>
          <a:bodyPr tIns="91440" bIns="91440">
            <a:noAutofit/>
          </a:bodyPr>
          <a:p>
            <a:endParaRPr b="0" lang="en-US" sz="2000" spc="-1" strike="noStrike">
              <a:latin typeface="Arial"/>
            </a:endParaRPr>
          </a:p>
          <a:p>
            <a:endParaRPr b="0" lang="en-US" sz="2000" spc="-1" strike="noStrike">
              <a:latin typeface="Arial"/>
            </a:endParaRPr>
          </a:p>
          <a:p>
            <a:r>
              <a:rPr b="0" lang="en-US" sz="1100" spc="-1" strike="noStrike">
                <a:latin typeface="Arial"/>
                <a:ea typeface="Linux Libertine G"/>
              </a:rPr>
              <a:t>Atomicity – this means that the entire transaction, which can be made of many reads and writes, completely succeeds or completely fails.</a:t>
            </a:r>
            <a:endParaRPr b="0" lang="en-US" sz="1100" spc="-1" strike="noStrike">
              <a:latin typeface="Arial"/>
            </a:endParaRPr>
          </a:p>
          <a:p>
            <a:endParaRPr b="0" lang="en-US" sz="1100" spc="-1" strike="noStrike">
              <a:latin typeface="Arial"/>
            </a:endParaRPr>
          </a:p>
        </p:txBody>
      </p:sp>
    </p:spTree>
  </p:cSld>
</p:notes>
</file>

<file path=ppt/notesSlides/notesSlide7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3" name="PlaceHolder 1"/>
          <p:cNvSpPr>
            <a:spLocks noGrp="1"/>
          </p:cNvSpPr>
          <p:nvPr>
            <p:ph type="sldImg"/>
          </p:nvPr>
        </p:nvSpPr>
        <p:spPr>
          <a:xfrm>
            <a:off x="380880" y="685800"/>
            <a:ext cx="6095520" cy="3428640"/>
          </a:xfrm>
          <a:prstGeom prst="rect">
            <a:avLst/>
          </a:prstGeom>
        </p:spPr>
      </p:sp>
      <p:sp>
        <p:nvSpPr>
          <p:cNvPr id="1774" name="PlaceHolder 2"/>
          <p:cNvSpPr>
            <a:spLocks noGrp="1"/>
          </p:cNvSpPr>
          <p:nvPr>
            <p:ph type="body"/>
          </p:nvPr>
        </p:nvSpPr>
        <p:spPr>
          <a:xfrm>
            <a:off x="685800" y="4343400"/>
            <a:ext cx="5486040" cy="4114440"/>
          </a:xfrm>
          <a:prstGeom prst="rect">
            <a:avLst/>
          </a:prstGeom>
        </p:spPr>
        <p:txBody>
          <a:bodyPr tIns="91440" bIns="91440">
            <a:noAutofit/>
          </a:bodyPr>
          <a:p>
            <a:endParaRPr b="0" lang="en-US" sz="2000" spc="-1" strike="noStrike">
              <a:latin typeface="Arial"/>
            </a:endParaRPr>
          </a:p>
          <a:p>
            <a:endParaRPr b="0" lang="en-US" sz="2000" spc="-1" strike="noStrike">
              <a:latin typeface="Arial"/>
            </a:endParaRPr>
          </a:p>
          <a:p>
            <a:endParaRPr b="0" lang="en-US" sz="2000" spc="-1" strike="noStrike">
              <a:latin typeface="Arial"/>
            </a:endParaRPr>
          </a:p>
          <a:p>
            <a:endParaRPr b="0" lang="en-US" sz="2000" spc="-1" strike="noStrike">
              <a:latin typeface="Arial"/>
            </a:endParaRPr>
          </a:p>
          <a:p>
            <a:r>
              <a:rPr b="0" lang="en-US" sz="1100" spc="-1" strike="noStrike">
                <a:latin typeface="Arial"/>
                <a:ea typeface="Linux Libertine G"/>
              </a:rPr>
              <a:t>Consistency – each transaction brings the database from one valid state to another.</a:t>
            </a:r>
            <a:endParaRPr b="0" lang="en-US" sz="1100" spc="-1" strike="noStrike">
              <a:latin typeface="Arial"/>
            </a:endParaRPr>
          </a:p>
          <a:p>
            <a:endParaRPr b="0" lang="en-US" sz="1100" spc="-1" strike="noStrike">
              <a:latin typeface="Arial"/>
            </a:endParaRPr>
          </a:p>
          <a:p>
            <a:endParaRPr b="0" lang="en-US" sz="1100" spc="-1" strike="noStrike">
              <a:latin typeface="Arial"/>
            </a:endParaRPr>
          </a:p>
        </p:txBody>
      </p:sp>
    </p:spTree>
  </p:cSld>
</p:notes>
</file>

<file path=ppt/notesSlides/notesSlide7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5" name="PlaceHolder 1"/>
          <p:cNvSpPr>
            <a:spLocks noGrp="1"/>
          </p:cNvSpPr>
          <p:nvPr>
            <p:ph type="sldImg"/>
          </p:nvPr>
        </p:nvSpPr>
        <p:spPr>
          <a:xfrm>
            <a:off x="380880" y="685800"/>
            <a:ext cx="6095520" cy="3428640"/>
          </a:xfrm>
          <a:prstGeom prst="rect">
            <a:avLst/>
          </a:prstGeom>
        </p:spPr>
      </p:sp>
      <p:sp>
        <p:nvSpPr>
          <p:cNvPr id="1776" name="PlaceHolder 2"/>
          <p:cNvSpPr>
            <a:spLocks noGrp="1"/>
          </p:cNvSpPr>
          <p:nvPr>
            <p:ph type="body"/>
          </p:nvPr>
        </p:nvSpPr>
        <p:spPr>
          <a:xfrm>
            <a:off x="685800" y="4343400"/>
            <a:ext cx="5486040" cy="4114440"/>
          </a:xfrm>
          <a:prstGeom prst="rect">
            <a:avLst/>
          </a:prstGeom>
        </p:spPr>
        <p:txBody>
          <a:bodyPr tIns="91440" bIns="91440">
            <a:noAutofit/>
          </a:bodyPr>
          <a:p>
            <a:endParaRPr b="0" lang="en-US" sz="2000" spc="-1" strike="noStrike">
              <a:latin typeface="Arial"/>
            </a:endParaRPr>
          </a:p>
          <a:p>
            <a:r>
              <a:rPr b="0" lang="en-US" sz="1100" spc="-1" strike="noStrike">
                <a:latin typeface="Arial"/>
                <a:ea typeface="Linux Libertine G"/>
              </a:rPr>
              <a:t>Isolation describes how and when changes are seen by other operations. </a:t>
            </a:r>
            <a:endParaRPr b="0" lang="en-US" sz="1100" spc="-1" strike="noStrike">
              <a:latin typeface="Arial"/>
            </a:endParaRPr>
          </a:p>
          <a:p>
            <a:endParaRPr b="0" lang="en-US" sz="1100" spc="-1" strike="noStrike">
              <a:latin typeface="Arial"/>
            </a:endParaRPr>
          </a:p>
        </p:txBody>
      </p:sp>
    </p:spTree>
  </p:cSld>
</p:notes>
</file>

<file path=ppt/notesSlides/notesSlide7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7" name="PlaceHolder 1"/>
          <p:cNvSpPr>
            <a:spLocks noGrp="1"/>
          </p:cNvSpPr>
          <p:nvPr>
            <p:ph type="sldImg"/>
          </p:nvPr>
        </p:nvSpPr>
        <p:spPr>
          <a:xfrm>
            <a:off x="380880" y="685800"/>
            <a:ext cx="6095520" cy="3428640"/>
          </a:xfrm>
          <a:prstGeom prst="rect">
            <a:avLst/>
          </a:prstGeom>
        </p:spPr>
      </p:sp>
      <p:sp>
        <p:nvSpPr>
          <p:cNvPr id="1778" name="PlaceHolder 2"/>
          <p:cNvSpPr>
            <a:spLocks noGrp="1"/>
          </p:cNvSpPr>
          <p:nvPr>
            <p:ph type="body"/>
          </p:nvPr>
        </p:nvSpPr>
        <p:spPr>
          <a:xfrm>
            <a:off x="685800" y="4343400"/>
            <a:ext cx="5486040" cy="4114440"/>
          </a:xfrm>
          <a:prstGeom prst="rect">
            <a:avLst/>
          </a:prstGeom>
        </p:spPr>
        <p:txBody>
          <a:bodyPr tIns="91440" bIns="91440">
            <a:noAutofit/>
          </a:bodyPr>
          <a:p>
            <a:endParaRPr b="0" lang="en-US" sz="2000" spc="-1" strike="noStrike">
              <a:latin typeface="Arial"/>
            </a:endParaRPr>
          </a:p>
          <a:p>
            <a:endParaRPr b="0" lang="en-US" sz="2000" spc="-1" strike="noStrike">
              <a:latin typeface="Arial"/>
            </a:endParaRPr>
          </a:p>
          <a:p>
            <a:r>
              <a:rPr b="0" lang="en-US" sz="1100" spc="-1" strike="noStrike">
                <a:latin typeface="Arial"/>
                <a:ea typeface="Linux Libertine G"/>
              </a:rPr>
              <a:t>And durability – once a transaction completes, that completion is forever, even if the server crashes later.</a:t>
            </a:r>
            <a:endParaRPr b="0" lang="en-US" sz="1100" spc="-1" strike="noStrike">
              <a:latin typeface="Arial"/>
            </a:endParaRPr>
          </a:p>
          <a:p>
            <a:endParaRPr b="0" lang="en-US" sz="1100" spc="-1" strike="noStrike">
              <a:latin typeface="Arial"/>
            </a:endParaRPr>
          </a:p>
        </p:txBody>
      </p:sp>
    </p:spTree>
  </p:cSld>
</p:notes>
</file>

<file path=ppt/notesSlides/notesSlide7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9" name="PlaceHolder 1"/>
          <p:cNvSpPr>
            <a:spLocks noGrp="1"/>
          </p:cNvSpPr>
          <p:nvPr>
            <p:ph type="sldImg"/>
          </p:nvPr>
        </p:nvSpPr>
        <p:spPr>
          <a:xfrm>
            <a:off x="380880" y="685800"/>
            <a:ext cx="6095520" cy="3428640"/>
          </a:xfrm>
          <a:prstGeom prst="rect">
            <a:avLst/>
          </a:prstGeom>
        </p:spPr>
      </p:sp>
      <p:sp>
        <p:nvSpPr>
          <p:cNvPr id="1780"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ea typeface="Linux Libertine G"/>
              </a:rPr>
              <a:t>MongoDB has transactions – across many documents, collections, and even shards if you use MongoDB’s automated built-in sharding.</a:t>
            </a:r>
            <a:endParaRPr b="0" lang="en-US" sz="1100" spc="-1" strike="noStrike">
              <a:latin typeface="Arial"/>
            </a:endParaRPr>
          </a:p>
          <a:p>
            <a:endParaRPr b="0" lang="en-US" sz="1100" spc="-1" strike="noStrike">
              <a:latin typeface="Arial"/>
            </a:endParaRPr>
          </a:p>
          <a:p>
            <a:r>
              <a:rPr b="0" lang="en-US" sz="1100" spc="-1" strike="noStrike">
                <a:latin typeface="Arial"/>
                <a:ea typeface="Linux Libertine G"/>
              </a:rPr>
              <a:t>Credit: wikipedia</a:t>
            </a:r>
            <a:endParaRPr b="0" lang="en-US" sz="1100" spc="-1" strike="noStrike">
              <a:latin typeface="Arial"/>
            </a:endParaRPr>
          </a:p>
        </p:txBody>
      </p:sp>
    </p:spTree>
  </p:cSld>
</p:notes>
</file>

<file path=ppt/notesSlides/notesSlide7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1" name="PlaceHolder 1"/>
          <p:cNvSpPr>
            <a:spLocks noGrp="1"/>
          </p:cNvSpPr>
          <p:nvPr>
            <p:ph type="sldImg"/>
          </p:nvPr>
        </p:nvSpPr>
        <p:spPr>
          <a:xfrm>
            <a:off x="380880" y="685800"/>
            <a:ext cx="6095520" cy="3428640"/>
          </a:xfrm>
          <a:prstGeom prst="rect">
            <a:avLst/>
          </a:prstGeom>
        </p:spPr>
      </p:sp>
      <p:sp>
        <p:nvSpPr>
          <p:cNvPr id="1782"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ea typeface="Linux Libertine G"/>
              </a:rPr>
              <a:t>Getting back to this model, I want to point out something. In a relational model, changes can require reads and writes to multiple tables, so we use transactions to ensure data integrity.</a:t>
            </a:r>
            <a:endParaRPr b="0" lang="en-US" sz="1100" spc="-1" strike="noStrike">
              <a:latin typeface="Arial"/>
            </a:endParaRPr>
          </a:p>
          <a:p>
            <a:endParaRPr b="0" lang="en-US" sz="1100" spc="-1" strike="noStrike">
              <a:latin typeface="Arial"/>
            </a:endParaRPr>
          </a:p>
          <a:p>
            <a:r>
              <a:rPr b="0" lang="en-US" sz="1100" spc="-1" strike="noStrike">
                <a:latin typeface="Arial"/>
                <a:ea typeface="Linux Libertine G"/>
              </a:rPr>
              <a:t>In the mongoDB model, you don’t need a transaction across more than one document or collection. You just need to write to the document itself, because all the data is there. Achieving atomicity is a lot easier when you don’t have to worry about multiple places.</a:t>
            </a:r>
            <a:endParaRPr b="0" lang="en-US" sz="1100" spc="-1" strike="noStrike">
              <a:latin typeface="Arial"/>
            </a:endParaRPr>
          </a:p>
          <a:p>
            <a:endParaRPr b="0" lang="en-US" sz="1100" spc="-1" strike="noStrike">
              <a:latin typeface="Arial"/>
            </a:endParaRPr>
          </a:p>
          <a:p>
            <a:r>
              <a:rPr b="0" lang="en-US" sz="1100" spc="-1" strike="noStrike">
                <a:latin typeface="Arial"/>
                <a:ea typeface="Linux Libertine G"/>
              </a:rPr>
              <a:t>Data being stored together is one of the big reasons MongoDB is so fast. You don’t need to have references as often, you don’t need a lot of indexes, and you don’t need a ton of transactions, even while maintaining ACID compliance and the data integrity that normalization promises us.</a:t>
            </a:r>
            <a:endParaRPr b="0" lang="en-US" sz="1100" spc="-1" strike="noStrike">
              <a:latin typeface="Arial"/>
            </a:endParaRPr>
          </a:p>
          <a:p>
            <a:endParaRPr b="0" lang="en-US" sz="1100" spc="-1" strike="noStrike">
              <a:latin typeface="Arial"/>
            </a:endParaRPr>
          </a:p>
          <a:p>
            <a:endParaRPr b="0" lang="en-US" sz="1100" spc="-1" strike="noStrike">
              <a:latin typeface="Arial"/>
            </a:endParaRPr>
          </a:p>
          <a:p>
            <a:endParaRPr b="0" lang="en-US" sz="1100" spc="-1" strike="noStrike">
              <a:latin typeface="Arial"/>
            </a:endParaRPr>
          </a:p>
        </p:txBody>
      </p:sp>
    </p:spTree>
  </p:cSld>
</p:notes>
</file>

<file path=ppt/notesSlides/notesSlide7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3" name="PlaceHolder 1"/>
          <p:cNvSpPr>
            <a:spLocks noGrp="1"/>
          </p:cNvSpPr>
          <p:nvPr>
            <p:ph type="sldImg"/>
          </p:nvPr>
        </p:nvSpPr>
        <p:spPr>
          <a:xfrm>
            <a:off x="380880" y="685800"/>
            <a:ext cx="6095520" cy="3428640"/>
          </a:xfrm>
          <a:prstGeom prst="rect">
            <a:avLst/>
          </a:prstGeom>
        </p:spPr>
      </p:sp>
      <p:sp>
        <p:nvSpPr>
          <p:cNvPr id="1784" name="PlaceHolder 2"/>
          <p:cNvSpPr>
            <a:spLocks noGrp="1"/>
          </p:cNvSpPr>
          <p:nvPr>
            <p:ph type="body"/>
          </p:nvPr>
        </p:nvSpPr>
        <p:spPr>
          <a:xfrm>
            <a:off x="685800" y="4343400"/>
            <a:ext cx="5486040" cy="4114440"/>
          </a:xfrm>
          <a:prstGeom prst="rect">
            <a:avLst/>
          </a:prstGeom>
        </p:spPr>
        <p:txBody>
          <a:bodyPr tIns="91440" bIns="91440">
            <a:noAutofit/>
          </a:bodyPr>
          <a:p>
            <a:r>
              <a:rPr b="0" lang="en-US" sz="1100" spc="-1" strike="noStrike">
                <a:latin typeface="Arial"/>
                <a:ea typeface="Linux Libertine G"/>
              </a:rPr>
              <a:t>I said before that if you have a lot of joins, you need to rethink your model. The same with transactions – if you have a lot of them, you need to rethink your model. </a:t>
            </a:r>
            <a:endParaRPr b="0" lang="en-US" sz="1100" spc="-1" strike="noStrike">
              <a:latin typeface="Arial"/>
            </a:endParaRPr>
          </a:p>
          <a:p>
            <a:endParaRPr b="0" lang="en-US" sz="1100" spc="-1" strike="noStrike">
              <a:latin typeface="Arial"/>
            </a:endParaRPr>
          </a:p>
          <a:p>
            <a:endParaRPr b="0" lang="en-US" sz="1100" spc="-1" strike="noStrike">
              <a:latin typeface="Arial"/>
            </a:endParaRPr>
          </a:p>
          <a:p>
            <a:endParaRPr b="0" lang="en-US" sz="1100" spc="-1" strike="noStrike">
              <a:latin typeface="Arial"/>
            </a:endParaRPr>
          </a:p>
        </p:txBody>
      </p:sp>
    </p:spTree>
  </p:cSld>
</p:notes>
</file>

<file path=ppt/notesSlides/notesSlide7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5" name="PlaceHolder 1"/>
          <p:cNvSpPr>
            <a:spLocks noGrp="1"/>
          </p:cNvSpPr>
          <p:nvPr>
            <p:ph type="sldImg"/>
          </p:nvPr>
        </p:nvSpPr>
        <p:spPr>
          <a:xfrm>
            <a:off x="380880" y="685800"/>
            <a:ext cx="6095520" cy="3428640"/>
          </a:xfrm>
          <a:prstGeom prst="rect">
            <a:avLst/>
          </a:prstGeom>
        </p:spPr>
      </p:sp>
      <p:sp>
        <p:nvSpPr>
          <p:cNvPr id="1786" name="PlaceHolder 2"/>
          <p:cNvSpPr>
            <a:spLocks noGrp="1"/>
          </p:cNvSpPr>
          <p:nvPr>
            <p:ph type="body"/>
          </p:nvPr>
        </p:nvSpPr>
        <p:spPr>
          <a:xfrm>
            <a:off x="685800" y="4343400"/>
            <a:ext cx="5486040" cy="4114440"/>
          </a:xfrm>
          <a:prstGeom prst="rect">
            <a:avLst/>
          </a:prstGeom>
        </p:spPr>
        <p:txBody>
          <a:bodyPr tIns="91440" bIns="91440">
            <a:noAutofit/>
          </a:bodyPr>
          <a:p>
            <a:r>
              <a:rPr b="0" lang="en-US" sz="1400" spc="-1" strike="noStrike">
                <a:latin typeface="Arial"/>
              </a:rPr>
              <a:t>One of the biggest strengths of MongoDB’s document model is that it has a flexible schema. The document here contains comments and author usernames. There’s no need to have another collection for them, they can be embedded in this document. And you don’t need a set schema for them, you can just keep adding to them.  </a:t>
            </a:r>
            <a:endParaRPr b="0" lang="en-US" sz="1400" spc="-1" strike="noStrike">
              <a:latin typeface="Arial"/>
            </a:endParaRPr>
          </a:p>
          <a:p>
            <a:endParaRPr b="0" lang="en-US" sz="1400" spc="-1" strike="noStrike">
              <a:latin typeface="Arial"/>
            </a:endParaRPr>
          </a:p>
          <a:p>
            <a:r>
              <a:rPr b="0" lang="en-US" sz="1400" spc="-1" strike="noStrike">
                <a:latin typeface="Arial"/>
              </a:rPr>
              <a:t>If you wanted to add comment timestamps, in the relational world, you would have to alter your table, wait for that to finish, and then some records would have null timestamp.</a:t>
            </a:r>
            <a:endParaRPr b="0" lang="en-US" sz="1400" spc="-1" strike="noStrike">
              <a:latin typeface="Arial"/>
            </a:endParaRPr>
          </a:p>
          <a:p>
            <a:endParaRPr b="0" lang="en-US" sz="1400" spc="-1" strike="noStrike">
              <a:latin typeface="Arial"/>
            </a:endParaRPr>
          </a:p>
          <a:p>
            <a:endParaRPr b="0" lang="en-US" sz="14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3" name="PlaceHolder 1"/>
          <p:cNvSpPr>
            <a:spLocks noGrp="1"/>
          </p:cNvSpPr>
          <p:nvPr>
            <p:ph type="sldImg"/>
          </p:nvPr>
        </p:nvSpPr>
        <p:spPr>
          <a:xfrm>
            <a:off x="380880" y="685800"/>
            <a:ext cx="6095520" cy="3428640"/>
          </a:xfrm>
          <a:prstGeom prst="rect">
            <a:avLst/>
          </a:prstGeom>
        </p:spPr>
      </p:sp>
      <p:sp>
        <p:nvSpPr>
          <p:cNvPr id="1644" name="PlaceHolder 2"/>
          <p:cNvSpPr>
            <a:spLocks noGrp="1"/>
          </p:cNvSpPr>
          <p:nvPr>
            <p:ph type="body"/>
          </p:nvPr>
        </p:nvSpPr>
        <p:spPr>
          <a:xfrm>
            <a:off x="685800" y="4343400"/>
            <a:ext cx="5486040" cy="4114440"/>
          </a:xfrm>
          <a:prstGeom prst="rect">
            <a:avLst/>
          </a:prstGeom>
        </p:spPr>
        <p:txBody>
          <a:bodyPr tIns="91440" bIns="91440">
            <a:noAutofit/>
          </a:bodyPr>
          <a:p>
            <a:pPr algn="just">
              <a:lnSpc>
                <a:spcPct val="100000"/>
              </a:lnSpc>
            </a:pPr>
            <a:r>
              <a:rPr b="0" lang="en-US" sz="1100" spc="-1" strike="noStrike">
                <a:solidFill>
                  <a:srgbClr val="000000"/>
                </a:solidFill>
                <a:latin typeface="Arial"/>
                <a:ea typeface="Arial"/>
              </a:rPr>
              <a:t>Let’s talk about basics - An RDBMS is a relational db management system</a:t>
            </a:r>
            <a:endParaRPr b="0" lang="en-US" sz="1100" spc="-1" strike="noStrike">
              <a:latin typeface="Arial"/>
            </a:endParaRPr>
          </a:p>
          <a:p>
            <a:pPr algn="just">
              <a:lnSpc>
                <a:spcPct val="100000"/>
              </a:lnSpc>
            </a:pPr>
            <a:endParaRPr b="0" lang="en-US" sz="1100" spc="-1" strike="noStrike">
              <a:latin typeface="Arial"/>
            </a:endParaRPr>
          </a:p>
          <a:p>
            <a:pPr algn="just">
              <a:lnSpc>
                <a:spcPct val="100000"/>
              </a:lnSpc>
            </a:pPr>
            <a:r>
              <a:rPr b="0" lang="en-US" sz="1100" spc="-1" strike="noStrike">
                <a:solidFill>
                  <a:srgbClr val="000000"/>
                </a:solidFill>
                <a:latin typeface="Arial"/>
                <a:ea typeface="Arial"/>
              </a:rPr>
              <a:t>MongoDB is not an RDBMS, but it is a System, for Managing Data. It’s just not relational, which means it does not conform to EF Codd’s relational model of data.</a:t>
            </a:r>
            <a:endParaRPr b="0" lang="en-US" sz="1100" spc="-1" strike="noStrike">
              <a:latin typeface="Arial"/>
            </a:endParaRPr>
          </a:p>
        </p:txBody>
      </p:sp>
    </p:spTree>
  </p:cSld>
</p:notes>
</file>

<file path=ppt/notesSlides/notesSlide8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7" name="PlaceHolder 1"/>
          <p:cNvSpPr>
            <a:spLocks noGrp="1"/>
          </p:cNvSpPr>
          <p:nvPr>
            <p:ph type="sldImg"/>
          </p:nvPr>
        </p:nvSpPr>
        <p:spPr>
          <a:xfrm>
            <a:off x="380880" y="685800"/>
            <a:ext cx="6095520" cy="3428640"/>
          </a:xfrm>
          <a:prstGeom prst="rect">
            <a:avLst/>
          </a:prstGeom>
        </p:spPr>
      </p:sp>
      <p:sp>
        <p:nvSpPr>
          <p:cNvPr id="1788" name="PlaceHolder 2"/>
          <p:cNvSpPr>
            <a:spLocks noGrp="1"/>
          </p:cNvSpPr>
          <p:nvPr>
            <p:ph type="body"/>
          </p:nvPr>
        </p:nvSpPr>
        <p:spPr>
          <a:xfrm>
            <a:off x="685800" y="4343400"/>
            <a:ext cx="5486040" cy="4114440"/>
          </a:xfrm>
          <a:prstGeom prst="rect">
            <a:avLst/>
          </a:prstGeom>
        </p:spPr>
        <p:txBody>
          <a:bodyPr tIns="91440" bIns="91440">
            <a:noAutofit/>
          </a:bodyPr>
          <a:p>
            <a:r>
              <a:rPr b="0" lang="en-US" sz="1400" spc="-1" strike="noStrike">
                <a:latin typeface="Arial"/>
                <a:ea typeface="Linux Libertine G"/>
              </a:rPr>
              <a:t> </a:t>
            </a:r>
            <a:r>
              <a:rPr b="0" lang="en-US" sz="1400" spc="-1" strike="noStrike">
                <a:latin typeface="Arial"/>
                <a:ea typeface="Linux Libertine G"/>
              </a:rPr>
              <a:t>In MongoDB, you just add the new field in. </a:t>
            </a:r>
            <a:r>
              <a:rPr b="0" lang="en-US" sz="1400" spc="-1" strike="noStrike">
                <a:latin typeface="Arial"/>
              </a:rPr>
              <a:t>You can see we added a third comment here, with a timestamp. That flexible schema, allows for polymorphic schemas. There’s no need to lock a table, there’s no need to have a space for a null field, and no need to worry about the effect of NULL in an index. And if you are adding a required field, you can update the other data as needed, without a lot of disruption.</a:t>
            </a:r>
            <a:endParaRPr b="0" lang="en-US" sz="1400" spc="-1" strike="noStrike">
              <a:latin typeface="Arial"/>
            </a:endParaRPr>
          </a:p>
          <a:p>
            <a:endParaRPr b="0" lang="en-US" sz="1400" spc="-1" strike="noStrike">
              <a:latin typeface="Arial"/>
            </a:endParaRPr>
          </a:p>
          <a:p>
            <a:endParaRPr b="0" lang="en-US" sz="1400" spc="-1" strike="noStrike">
              <a:latin typeface="Arial"/>
            </a:endParaRPr>
          </a:p>
          <a:p>
            <a:endParaRPr b="0" lang="en-US" sz="1400" spc="-1" strike="noStrike">
              <a:latin typeface="Arial"/>
            </a:endParaRPr>
          </a:p>
          <a:p>
            <a:endParaRPr b="0" lang="en-US" sz="1400" spc="-1" strike="noStrike">
              <a:latin typeface="Arial"/>
            </a:endParaRPr>
          </a:p>
          <a:p>
            <a:endParaRPr b="0" lang="en-US" sz="1400" spc="-1" strike="noStrike">
              <a:latin typeface="Arial"/>
            </a:endParaRPr>
          </a:p>
        </p:txBody>
      </p:sp>
    </p:spTree>
  </p:cSld>
</p:notes>
</file>

<file path=ppt/notesSlides/notesSlide8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9" name="PlaceHolder 1"/>
          <p:cNvSpPr>
            <a:spLocks noGrp="1"/>
          </p:cNvSpPr>
          <p:nvPr>
            <p:ph type="sldImg"/>
          </p:nvPr>
        </p:nvSpPr>
        <p:spPr>
          <a:xfrm>
            <a:off x="380880" y="685800"/>
            <a:ext cx="6095520" cy="3428640"/>
          </a:xfrm>
          <a:prstGeom prst="rect">
            <a:avLst/>
          </a:prstGeom>
        </p:spPr>
      </p:sp>
      <p:sp>
        <p:nvSpPr>
          <p:cNvPr id="1790" name="PlaceHolder 2"/>
          <p:cNvSpPr>
            <a:spLocks noGrp="1"/>
          </p:cNvSpPr>
          <p:nvPr>
            <p:ph type="body"/>
          </p:nvPr>
        </p:nvSpPr>
        <p:spPr>
          <a:xfrm>
            <a:off x="685800" y="4343400"/>
            <a:ext cx="5486040" cy="4114440"/>
          </a:xfrm>
          <a:prstGeom prst="rect">
            <a:avLst/>
          </a:prstGeom>
        </p:spPr>
        <p:txBody>
          <a:bodyPr tIns="91440" bIns="91440">
            <a:noAutofit/>
          </a:bodyPr>
          <a:p>
            <a:r>
              <a:rPr b="0" lang="en-US" sz="1400" spc="-1" strike="noStrike">
                <a:latin typeface="Arial"/>
              </a:rPr>
              <a:t>I’ve said a lot that data that is accessed together should be stored together. That means you have to know HOW your data is accessed. Sometimes, you run your application for a while and realize your data is being accessed differently than you thought. You want to redesign part of your schema to accommodate the way your application is being used. In the relational world, this would be hard to figure out, how do you change everything while keeping a system running? </a:t>
            </a:r>
            <a:endParaRPr b="0" lang="en-US" sz="1400" spc="-1" strike="noStrike">
              <a:latin typeface="Arial"/>
            </a:endParaRPr>
          </a:p>
          <a:p>
            <a:endParaRPr b="0" lang="en-US" sz="1400" spc="-1" strike="noStrike">
              <a:latin typeface="Arial"/>
            </a:endParaRPr>
          </a:p>
          <a:p>
            <a:endParaRPr b="0" lang="en-US" sz="1400" spc="-1" strike="noStrike">
              <a:latin typeface="Arial"/>
            </a:endParaRPr>
          </a:p>
          <a:p>
            <a:endParaRPr b="0" lang="en-US" sz="1400" spc="-1" strike="noStrike">
              <a:latin typeface="Arial"/>
            </a:endParaRPr>
          </a:p>
          <a:p>
            <a:endParaRPr b="0" lang="en-US" sz="1400" spc="-1" strike="noStrike">
              <a:latin typeface="Arial"/>
            </a:endParaRPr>
          </a:p>
          <a:p>
            <a:endParaRPr b="0" lang="en-US" sz="1400" spc="-1" strike="noStrike">
              <a:latin typeface="Arial"/>
            </a:endParaRPr>
          </a:p>
          <a:p>
            <a:endParaRPr b="0" lang="en-US" sz="1400" spc="-1" strike="noStrike">
              <a:latin typeface="Arial"/>
            </a:endParaRPr>
          </a:p>
        </p:txBody>
      </p:sp>
    </p:spTree>
  </p:cSld>
</p:notes>
</file>

<file path=ppt/notesSlides/notesSlide8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1" name="PlaceHolder 1"/>
          <p:cNvSpPr>
            <a:spLocks noGrp="1"/>
          </p:cNvSpPr>
          <p:nvPr>
            <p:ph type="sldImg"/>
          </p:nvPr>
        </p:nvSpPr>
        <p:spPr>
          <a:xfrm>
            <a:off x="380880" y="685800"/>
            <a:ext cx="6095520" cy="3428640"/>
          </a:xfrm>
          <a:prstGeom prst="rect">
            <a:avLst/>
          </a:prstGeom>
        </p:spPr>
      </p:sp>
      <p:sp>
        <p:nvSpPr>
          <p:cNvPr id="1792" name="PlaceHolder 2"/>
          <p:cNvSpPr>
            <a:spLocks noGrp="1"/>
          </p:cNvSpPr>
          <p:nvPr>
            <p:ph type="body"/>
          </p:nvPr>
        </p:nvSpPr>
        <p:spPr>
          <a:xfrm>
            <a:off x="685800" y="4343400"/>
            <a:ext cx="5486040" cy="4114440"/>
          </a:xfrm>
          <a:prstGeom prst="rect">
            <a:avLst/>
          </a:prstGeom>
        </p:spPr>
        <p:txBody>
          <a:bodyPr tIns="91440" bIns="91440">
            <a:noAutofit/>
          </a:bodyPr>
          <a:p>
            <a:r>
              <a:rPr b="0" lang="en-US" sz="1400" spc="-1" strike="noStrike">
                <a:latin typeface="Arial"/>
              </a:rPr>
              <a:t>With MongoDB, you can do no-downtime seamless migrations. A flexible schema means you can add and remove fields easily. In the relational world when we want to add, remove or change a field, we have to lock the table for however long that change takes. In the MongoDB world, you just add a field, remove a field, or change the field, document by document. You do have to code your application to manage the transition period. </a:t>
            </a:r>
            <a:endParaRPr b="0" lang="en-US" sz="1400" spc="-1" strike="noStrike">
              <a:latin typeface="Arial"/>
            </a:endParaRPr>
          </a:p>
        </p:txBody>
      </p:sp>
    </p:spTree>
  </p:cSld>
</p:notes>
</file>

<file path=ppt/notesSlides/notesSlide8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3" name="PlaceHolder 1"/>
          <p:cNvSpPr>
            <a:spLocks noGrp="1"/>
          </p:cNvSpPr>
          <p:nvPr>
            <p:ph type="sldImg"/>
          </p:nvPr>
        </p:nvSpPr>
        <p:spPr>
          <a:xfrm>
            <a:off x="380880" y="685800"/>
            <a:ext cx="6095520" cy="3428640"/>
          </a:xfrm>
          <a:prstGeom prst="rect">
            <a:avLst/>
          </a:prstGeom>
        </p:spPr>
      </p:sp>
      <p:sp>
        <p:nvSpPr>
          <p:cNvPr id="1794" name="PlaceHolder 2"/>
          <p:cNvSpPr>
            <a:spLocks noGrp="1"/>
          </p:cNvSpPr>
          <p:nvPr>
            <p:ph type="body"/>
          </p:nvPr>
        </p:nvSpPr>
        <p:spPr>
          <a:xfrm>
            <a:off x="685800" y="4343400"/>
            <a:ext cx="5486040" cy="4114440"/>
          </a:xfrm>
          <a:prstGeom prst="rect">
            <a:avLst/>
          </a:prstGeom>
        </p:spPr>
        <p:txBody>
          <a:bodyPr tIns="91440" bIns="91440">
            <a:noAutofit/>
          </a:bodyPr>
          <a:p>
            <a:r>
              <a:rPr b="0" lang="en-US" sz="1400" spc="-1" strike="noStrike">
                <a:latin typeface="Arial"/>
              </a:rPr>
              <a:t>For example, let’s say you are storing dates as strings, but you realize you really want to store them as a date object.</a:t>
            </a:r>
            <a:endParaRPr b="0" lang="en-US" sz="1400" spc="-1" strike="noStrike">
              <a:latin typeface="Arial"/>
            </a:endParaRPr>
          </a:p>
          <a:p>
            <a:endParaRPr b="0" lang="en-US" sz="1400" spc="-1" strike="noStrike">
              <a:latin typeface="Arial"/>
            </a:endParaRPr>
          </a:p>
          <a:p>
            <a:endParaRPr b="0" lang="en-US" sz="1400" spc="-1" strike="noStrike">
              <a:latin typeface="Arial"/>
            </a:endParaRPr>
          </a:p>
          <a:p>
            <a:endParaRPr b="0" lang="en-US" sz="1400" spc="-1" strike="noStrike">
              <a:latin typeface="Arial"/>
            </a:endParaRPr>
          </a:p>
          <a:p>
            <a:endParaRPr b="0" lang="en-US" sz="1400" spc="-1" strike="noStrike">
              <a:latin typeface="Arial"/>
            </a:endParaRPr>
          </a:p>
          <a:p>
            <a:endParaRPr b="0" lang="en-US" sz="1400" spc="-1" strike="noStrike">
              <a:latin typeface="Arial"/>
            </a:endParaRPr>
          </a:p>
        </p:txBody>
      </p:sp>
    </p:spTree>
  </p:cSld>
</p:notes>
</file>

<file path=ppt/notesSlides/notesSlide8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5" name="PlaceHolder 1"/>
          <p:cNvSpPr>
            <a:spLocks noGrp="1"/>
          </p:cNvSpPr>
          <p:nvPr>
            <p:ph type="sldImg"/>
          </p:nvPr>
        </p:nvSpPr>
        <p:spPr>
          <a:xfrm>
            <a:off x="380880" y="685800"/>
            <a:ext cx="6095520" cy="3428640"/>
          </a:xfrm>
          <a:prstGeom prst="rect">
            <a:avLst/>
          </a:prstGeom>
        </p:spPr>
      </p:sp>
      <p:sp>
        <p:nvSpPr>
          <p:cNvPr id="1796" name="PlaceHolder 2"/>
          <p:cNvSpPr>
            <a:spLocks noGrp="1"/>
          </p:cNvSpPr>
          <p:nvPr>
            <p:ph type="body"/>
          </p:nvPr>
        </p:nvSpPr>
        <p:spPr>
          <a:xfrm>
            <a:off x="685800" y="4343400"/>
            <a:ext cx="5486040" cy="4114440"/>
          </a:xfrm>
          <a:prstGeom prst="rect">
            <a:avLst/>
          </a:prstGeom>
        </p:spPr>
        <p:txBody>
          <a:bodyPr tIns="91440" bIns="91440">
            <a:noAutofit/>
          </a:bodyPr>
          <a:p>
            <a:r>
              <a:rPr b="0" lang="en-US" sz="1400" spc="-1" strike="noStrike">
                <a:latin typeface="Arial"/>
              </a:rPr>
              <a:t>First, you would change your application  to manage both strings and dates while in transition. </a:t>
            </a:r>
            <a:endParaRPr b="0" lang="en-US" sz="1400" spc="-1" strike="noStrike">
              <a:latin typeface="Arial"/>
            </a:endParaRPr>
          </a:p>
          <a:p>
            <a:endParaRPr b="0" lang="en-US" sz="1400" spc="-1" strike="noStrike">
              <a:latin typeface="Arial"/>
            </a:endParaRPr>
          </a:p>
          <a:p>
            <a:endParaRPr b="0" lang="en-US" sz="1400" spc="-1" strike="noStrike">
              <a:latin typeface="Arial"/>
            </a:endParaRPr>
          </a:p>
          <a:p>
            <a:endParaRPr b="0" lang="en-US" sz="1400" spc="-1" strike="noStrike">
              <a:latin typeface="Arial"/>
            </a:endParaRPr>
          </a:p>
          <a:p>
            <a:endParaRPr b="0" lang="en-US" sz="1400" spc="-1" strike="noStrike">
              <a:latin typeface="Arial"/>
            </a:endParaRPr>
          </a:p>
          <a:p>
            <a:endParaRPr b="0" lang="en-US" sz="1400" spc="-1" strike="noStrike">
              <a:latin typeface="Arial"/>
            </a:endParaRPr>
          </a:p>
        </p:txBody>
      </p:sp>
    </p:spTree>
  </p:cSld>
</p:notes>
</file>

<file path=ppt/notesSlides/notesSlide8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7" name="PlaceHolder 1"/>
          <p:cNvSpPr>
            <a:spLocks noGrp="1"/>
          </p:cNvSpPr>
          <p:nvPr>
            <p:ph type="sldImg"/>
          </p:nvPr>
        </p:nvSpPr>
        <p:spPr>
          <a:xfrm>
            <a:off x="380880" y="685800"/>
            <a:ext cx="6095520" cy="3428640"/>
          </a:xfrm>
          <a:prstGeom prst="rect">
            <a:avLst/>
          </a:prstGeom>
        </p:spPr>
      </p:sp>
      <p:sp>
        <p:nvSpPr>
          <p:cNvPr id="1798" name="PlaceHolder 2"/>
          <p:cNvSpPr>
            <a:spLocks noGrp="1"/>
          </p:cNvSpPr>
          <p:nvPr>
            <p:ph type="body"/>
          </p:nvPr>
        </p:nvSpPr>
        <p:spPr>
          <a:xfrm>
            <a:off x="685800" y="4343400"/>
            <a:ext cx="5486040" cy="4114440"/>
          </a:xfrm>
          <a:prstGeom prst="rect">
            <a:avLst/>
          </a:prstGeom>
        </p:spPr>
        <p:txBody>
          <a:bodyPr tIns="91440" bIns="91440">
            <a:noAutofit/>
          </a:bodyPr>
          <a:p>
            <a:r>
              <a:rPr b="0" lang="en-US" sz="1400" spc="-1" strike="noStrike">
                <a:latin typeface="Arial"/>
              </a:rPr>
              <a:t>New data would be stored as dates. </a:t>
            </a:r>
            <a:endParaRPr b="0" lang="en-US" sz="1400" spc="-1" strike="noStrike">
              <a:latin typeface="Arial"/>
            </a:endParaRPr>
          </a:p>
          <a:p>
            <a:endParaRPr b="0" lang="en-US" sz="1400" spc="-1" strike="noStrike">
              <a:latin typeface="Arial"/>
            </a:endParaRPr>
          </a:p>
          <a:p>
            <a:endParaRPr b="0" lang="en-US" sz="1400" spc="-1" strike="noStrike">
              <a:latin typeface="Arial"/>
            </a:endParaRPr>
          </a:p>
        </p:txBody>
      </p:sp>
    </p:spTree>
  </p:cSld>
</p:notes>
</file>

<file path=ppt/notesSlides/notesSlide8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9" name="PlaceHolder 1"/>
          <p:cNvSpPr>
            <a:spLocks noGrp="1"/>
          </p:cNvSpPr>
          <p:nvPr>
            <p:ph type="sldImg"/>
          </p:nvPr>
        </p:nvSpPr>
        <p:spPr>
          <a:xfrm>
            <a:off x="380880" y="685800"/>
            <a:ext cx="6095520" cy="3428640"/>
          </a:xfrm>
          <a:prstGeom prst="rect">
            <a:avLst/>
          </a:prstGeom>
        </p:spPr>
      </p:sp>
      <p:sp>
        <p:nvSpPr>
          <p:cNvPr id="1800" name="PlaceHolder 2"/>
          <p:cNvSpPr>
            <a:spLocks noGrp="1"/>
          </p:cNvSpPr>
          <p:nvPr>
            <p:ph type="body"/>
          </p:nvPr>
        </p:nvSpPr>
        <p:spPr>
          <a:xfrm>
            <a:off x="685800" y="4343400"/>
            <a:ext cx="5486040" cy="4114440"/>
          </a:xfrm>
          <a:prstGeom prst="rect">
            <a:avLst/>
          </a:prstGeom>
        </p:spPr>
        <p:txBody>
          <a:bodyPr tIns="91440" bIns="91440">
            <a:noAutofit/>
          </a:bodyPr>
          <a:p>
            <a:r>
              <a:rPr b="0" lang="en-US" sz="1400" spc="-1" strike="noStrike">
                <a:latin typeface="Arial"/>
              </a:rPr>
              <a:t>Then, document by document, change strings to dates. When the changes are complete, you can change your code to expect only dates. The only locking is the write on a document, and remember a document in MongoDB is equivalent to a row in the relational world. </a:t>
            </a:r>
            <a:endParaRPr b="0" lang="en-US" sz="1400" spc="-1" strike="noStrike">
              <a:latin typeface="Arial"/>
            </a:endParaRPr>
          </a:p>
          <a:p>
            <a:endParaRPr b="0" lang="en-US" sz="1400" spc="-1" strike="noStrike">
              <a:latin typeface="Arial"/>
            </a:endParaRPr>
          </a:p>
          <a:p>
            <a:r>
              <a:rPr b="0" lang="en-US" sz="1400" spc="-1" strike="noStrike">
                <a:latin typeface="Arial"/>
              </a:rPr>
              <a:t>Imagine, being able to do a large migration with your only locking being the equivalent of row-level locking. That’s the power of MongoDB. You don’t have to get your schema perfect, and it’s OK if your application usage evolves. </a:t>
            </a:r>
            <a:endParaRPr b="0" lang="en-US" sz="1400" spc="-1" strike="noStrike">
              <a:latin typeface="Arial"/>
            </a:endParaRPr>
          </a:p>
          <a:p>
            <a:endParaRPr b="0" lang="en-US" sz="1400" spc="-1" strike="noStrike">
              <a:latin typeface="Arial"/>
            </a:endParaRPr>
          </a:p>
          <a:p>
            <a:endParaRPr b="0" lang="en-US" sz="1400" spc="-1" strike="noStrike">
              <a:latin typeface="Arial"/>
            </a:endParaRPr>
          </a:p>
          <a:p>
            <a:endParaRPr b="0" lang="en-US" sz="1400" spc="-1" strike="noStrike">
              <a:latin typeface="Arial"/>
            </a:endParaRPr>
          </a:p>
          <a:p>
            <a:endParaRPr b="0" lang="en-US" sz="1400" spc="-1" strike="noStrike">
              <a:latin typeface="Arial"/>
            </a:endParaRPr>
          </a:p>
          <a:p>
            <a:endParaRPr b="0" lang="en-US" sz="1400" spc="-1" strike="noStrike">
              <a:latin typeface="Arial"/>
            </a:endParaRPr>
          </a:p>
        </p:txBody>
      </p:sp>
    </p:spTree>
  </p:cSld>
</p:notes>
</file>

<file path=ppt/notesSlides/notesSlide8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1" name="PlaceHolder 1"/>
          <p:cNvSpPr>
            <a:spLocks noGrp="1"/>
          </p:cNvSpPr>
          <p:nvPr>
            <p:ph type="sldImg"/>
          </p:nvPr>
        </p:nvSpPr>
        <p:spPr>
          <a:xfrm>
            <a:off x="380880" y="685800"/>
            <a:ext cx="6095520" cy="3428640"/>
          </a:xfrm>
          <a:prstGeom prst="rect">
            <a:avLst/>
          </a:prstGeom>
        </p:spPr>
      </p:sp>
      <p:sp>
        <p:nvSpPr>
          <p:cNvPr id="1802" name="PlaceHolder 2"/>
          <p:cNvSpPr>
            <a:spLocks noGrp="1"/>
          </p:cNvSpPr>
          <p:nvPr>
            <p:ph type="body"/>
          </p:nvPr>
        </p:nvSpPr>
        <p:spPr>
          <a:xfrm>
            <a:off x="685800" y="4343400"/>
            <a:ext cx="5486040" cy="4114440"/>
          </a:xfrm>
          <a:prstGeom prst="rect">
            <a:avLst/>
          </a:prstGeom>
        </p:spPr>
        <p:txBody>
          <a:bodyPr tIns="91440" bIns="91440">
            <a:noAutofit/>
          </a:bodyPr>
          <a:p>
            <a:r>
              <a:rPr b="0" lang="en-US" sz="1400" spc="-1" strike="noStrike">
                <a:latin typeface="Arial"/>
              </a:rPr>
              <a:t>For example, what happens if there’s a really popular article with a lot of comments? Something goes viral, or there’s a comment war going on.</a:t>
            </a:r>
            <a:endParaRPr b="0" lang="en-US" sz="1400" spc="-1" strike="noStrike">
              <a:latin typeface="Arial"/>
            </a:endParaRPr>
          </a:p>
          <a:p>
            <a:endParaRPr b="0" lang="en-US" sz="1400" spc="-1" strike="noStrike">
              <a:latin typeface="Arial"/>
            </a:endParaRPr>
          </a:p>
          <a:p>
            <a:endParaRPr b="0" lang="en-US" sz="1400" spc="-1" strike="noStrike">
              <a:latin typeface="Arial"/>
            </a:endParaRPr>
          </a:p>
          <a:p>
            <a:endParaRPr b="0" lang="en-US" sz="1400" spc="-1" strike="noStrike">
              <a:latin typeface="Arial"/>
            </a:endParaRPr>
          </a:p>
          <a:p>
            <a:endParaRPr b="0" lang="en-US" sz="1400" spc="-1" strike="noStrike">
              <a:latin typeface="Arial"/>
            </a:endParaRPr>
          </a:p>
          <a:p>
            <a:endParaRPr b="0" lang="en-US" sz="1400" spc="-1" strike="noStrike">
              <a:latin typeface="Arial"/>
            </a:endParaRPr>
          </a:p>
        </p:txBody>
      </p:sp>
    </p:spTree>
  </p:cSld>
</p:notes>
</file>

<file path=ppt/notesSlides/notesSlide8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3" name="PlaceHolder 1"/>
          <p:cNvSpPr>
            <a:spLocks noGrp="1"/>
          </p:cNvSpPr>
          <p:nvPr>
            <p:ph type="sldImg"/>
          </p:nvPr>
        </p:nvSpPr>
        <p:spPr>
          <a:xfrm>
            <a:off x="380880" y="685800"/>
            <a:ext cx="6095520" cy="3428640"/>
          </a:xfrm>
          <a:prstGeom prst="rect">
            <a:avLst/>
          </a:prstGeom>
        </p:spPr>
      </p:sp>
      <p:sp>
        <p:nvSpPr>
          <p:cNvPr id="1804" name="PlaceHolder 2"/>
          <p:cNvSpPr>
            <a:spLocks noGrp="1"/>
          </p:cNvSpPr>
          <p:nvPr>
            <p:ph type="body"/>
          </p:nvPr>
        </p:nvSpPr>
        <p:spPr>
          <a:xfrm>
            <a:off x="685800" y="4343400"/>
            <a:ext cx="5486040" cy="4114440"/>
          </a:xfrm>
          <a:prstGeom prst="rect">
            <a:avLst/>
          </a:prstGeom>
        </p:spPr>
        <p:txBody>
          <a:bodyPr tIns="91440" bIns="91440">
            <a:noAutofit/>
          </a:bodyPr>
          <a:p>
            <a:r>
              <a:rPr b="0" lang="en-US" sz="1400" spc="-1" strike="noStrike">
                <a:latin typeface="Arial"/>
                <a:ea typeface="Linux Libertine G"/>
              </a:rPr>
              <a:t>Quick growth is a problem because documents have a size limit of 16 Mb, </a:t>
            </a:r>
            <a:endParaRPr b="0" lang="en-US" sz="1400" spc="-1" strike="noStrike">
              <a:latin typeface="Arial"/>
            </a:endParaRPr>
          </a:p>
          <a:p>
            <a:endParaRPr b="0" lang="en-US" sz="1400" spc="-1" strike="noStrike">
              <a:latin typeface="Arial"/>
            </a:endParaRPr>
          </a:p>
          <a:p>
            <a:endParaRPr b="0" lang="en-US" sz="1400" spc="-1" strike="noStrike">
              <a:latin typeface="Arial"/>
            </a:endParaRPr>
          </a:p>
        </p:txBody>
      </p:sp>
    </p:spTree>
  </p:cSld>
</p:notes>
</file>

<file path=ppt/notesSlides/notesSlide8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5" name="PlaceHolder 1"/>
          <p:cNvSpPr>
            <a:spLocks noGrp="1"/>
          </p:cNvSpPr>
          <p:nvPr>
            <p:ph type="sldImg"/>
          </p:nvPr>
        </p:nvSpPr>
        <p:spPr>
          <a:xfrm>
            <a:off x="380880" y="685800"/>
            <a:ext cx="6095520" cy="3428640"/>
          </a:xfrm>
          <a:prstGeom prst="rect">
            <a:avLst/>
          </a:prstGeom>
        </p:spPr>
      </p:sp>
      <p:sp>
        <p:nvSpPr>
          <p:cNvPr id="1806" name="PlaceHolder 2"/>
          <p:cNvSpPr>
            <a:spLocks noGrp="1"/>
          </p:cNvSpPr>
          <p:nvPr>
            <p:ph type="body"/>
          </p:nvPr>
        </p:nvSpPr>
        <p:spPr>
          <a:xfrm>
            <a:off x="685800" y="4343400"/>
            <a:ext cx="5486040" cy="4114440"/>
          </a:xfrm>
          <a:prstGeom prst="rect">
            <a:avLst/>
          </a:prstGeom>
        </p:spPr>
        <p:txBody>
          <a:bodyPr tIns="91440" bIns="91440">
            <a:noAutofit/>
          </a:bodyPr>
          <a:p>
            <a:r>
              <a:rPr b="0" lang="en-US" sz="1400" spc="-1" strike="noStrike">
                <a:latin typeface="Arial"/>
                <a:ea typeface="Linux Libertine G"/>
              </a:rPr>
              <a:t>and also because you can end up having documents with a disproportionate amount of activity on them.</a:t>
            </a:r>
            <a:endParaRPr b="0" lang="en-US" sz="1400" spc="-1" strike="noStrike">
              <a:latin typeface="Arial"/>
            </a:endParaRPr>
          </a:p>
          <a:p>
            <a:endParaRPr b="0" lang="en-US" sz="1400" spc="-1" strike="noStrike">
              <a:latin typeface="Arial"/>
            </a:endParaRPr>
          </a:p>
          <a:p>
            <a:r>
              <a:rPr b="0" lang="en-US" sz="1100" spc="-1" strike="noStrike">
                <a:latin typeface="Arial"/>
                <a:ea typeface="Linux Libertine G"/>
              </a:rPr>
              <a:t>Every time you retrieve the document, you’re retrieving ALL the comments. That’s a lot of space in memory, not to mention what the user interface looks like and how long it takes to load a page.</a:t>
            </a:r>
            <a:endParaRPr b="0" lang="en-US" sz="1100" spc="-1" strike="noStrike">
              <a:latin typeface="Arial"/>
            </a:endParaRPr>
          </a:p>
          <a:p>
            <a:endParaRPr b="0" lang="en-US" sz="1100" spc="-1" strike="noStrike">
              <a:latin typeface="Arial"/>
            </a:endParaRPr>
          </a:p>
          <a:p>
            <a:endParaRPr b="0" lang="en-US" sz="11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5" name="PlaceHolder 1"/>
          <p:cNvSpPr>
            <a:spLocks noGrp="1"/>
          </p:cNvSpPr>
          <p:nvPr>
            <p:ph type="sldImg"/>
          </p:nvPr>
        </p:nvSpPr>
        <p:spPr>
          <a:xfrm>
            <a:off x="380880" y="685800"/>
            <a:ext cx="6095520" cy="3428640"/>
          </a:xfrm>
          <a:prstGeom prst="rect">
            <a:avLst/>
          </a:prstGeom>
        </p:spPr>
      </p:sp>
      <p:sp>
        <p:nvSpPr>
          <p:cNvPr id="1646" name="PlaceHolder 2"/>
          <p:cNvSpPr>
            <a:spLocks noGrp="1"/>
          </p:cNvSpPr>
          <p:nvPr>
            <p:ph type="body"/>
          </p:nvPr>
        </p:nvSpPr>
        <p:spPr>
          <a:xfrm>
            <a:off x="685800" y="4343400"/>
            <a:ext cx="5486040" cy="4114440"/>
          </a:xfrm>
          <a:prstGeom prst="rect">
            <a:avLst/>
          </a:prstGeom>
        </p:spPr>
        <p:txBody>
          <a:bodyPr tIns="91440" bIns="91440">
            <a:noAutofit/>
          </a:bodyPr>
          <a:p>
            <a:pPr algn="just">
              <a:lnSpc>
                <a:spcPct val="100000"/>
              </a:lnSpc>
            </a:pPr>
            <a:r>
              <a:rPr b="0" lang="en-US" sz="1100" spc="-1" strike="noStrike">
                <a:solidFill>
                  <a:srgbClr val="000000"/>
                </a:solidFill>
                <a:latin typeface="Arial"/>
                <a:ea typeface="Arial"/>
              </a:rPr>
              <a:t>A relation is a table. The relational model focuses on each table being an entity type, like a person.</a:t>
            </a:r>
            <a:endParaRPr b="0" lang="en-US" sz="1100" spc="-1" strike="noStrike">
              <a:latin typeface="Arial"/>
            </a:endParaRPr>
          </a:p>
          <a:p>
            <a:pPr algn="just">
              <a:lnSpc>
                <a:spcPct val="100000"/>
              </a:lnSpc>
            </a:pPr>
            <a:endParaRPr b="0" lang="en-US" sz="1100" spc="-1" strike="noStrike">
              <a:latin typeface="Arial"/>
            </a:endParaRPr>
          </a:p>
          <a:p>
            <a:pPr algn="just">
              <a:lnSpc>
                <a:spcPct val="100000"/>
              </a:lnSpc>
            </a:pPr>
            <a:r>
              <a:rPr b="0" lang="en-US" sz="1100" spc="-1" strike="noStrike">
                <a:solidFill>
                  <a:srgbClr val="000000"/>
                </a:solidFill>
                <a:latin typeface="Arial"/>
                <a:ea typeface="Arial"/>
              </a:rPr>
              <a:t>Credit: https://en.wikipedia.org/wiki/Relational_database</a:t>
            </a:r>
            <a:endParaRPr b="0" lang="en-US" sz="1100" spc="-1" strike="noStrike">
              <a:latin typeface="Arial"/>
            </a:endParaRPr>
          </a:p>
        </p:txBody>
      </p:sp>
    </p:spTree>
  </p:cSld>
</p:notes>
</file>

<file path=ppt/notesSlides/notesSlide9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7" name="PlaceHolder 1"/>
          <p:cNvSpPr>
            <a:spLocks noGrp="1"/>
          </p:cNvSpPr>
          <p:nvPr>
            <p:ph type="sldImg"/>
          </p:nvPr>
        </p:nvSpPr>
        <p:spPr>
          <a:xfrm>
            <a:off x="380880" y="685800"/>
            <a:ext cx="6095520" cy="3428640"/>
          </a:xfrm>
          <a:prstGeom prst="rect">
            <a:avLst/>
          </a:prstGeom>
        </p:spPr>
      </p:sp>
      <p:sp>
        <p:nvSpPr>
          <p:cNvPr id="1808" name="PlaceHolder 2"/>
          <p:cNvSpPr>
            <a:spLocks noGrp="1"/>
          </p:cNvSpPr>
          <p:nvPr>
            <p:ph type="body"/>
          </p:nvPr>
        </p:nvSpPr>
        <p:spPr>
          <a:xfrm>
            <a:off x="685800" y="4343400"/>
            <a:ext cx="5486040" cy="4114440"/>
          </a:xfrm>
          <a:prstGeom prst="rect">
            <a:avLst/>
          </a:prstGeom>
        </p:spPr>
        <p:txBody>
          <a:bodyPr tIns="91440" bIns="91440">
            <a:noAutofit/>
          </a:bodyPr>
          <a:p>
            <a:endParaRPr b="0" lang="en-US" sz="2000" spc="-1" strike="noStrike">
              <a:latin typeface="Arial"/>
            </a:endParaRPr>
          </a:p>
          <a:p>
            <a:endParaRPr b="0" lang="en-US" sz="2000" spc="-1" strike="noStrike">
              <a:latin typeface="Arial"/>
            </a:endParaRPr>
          </a:p>
          <a:p>
            <a:r>
              <a:rPr b="0" lang="en-US" sz="1100" spc="-1" strike="noStrike">
                <a:latin typeface="Arial"/>
                <a:ea typeface="Linux Libertine G"/>
              </a:rPr>
              <a:t>The tradeoff is with embedding is fast access - versus</a:t>
            </a:r>
            <a:endParaRPr b="0" lang="en-US" sz="1100" spc="-1" strike="noStrike">
              <a:latin typeface="Arial"/>
            </a:endParaRPr>
          </a:p>
        </p:txBody>
      </p:sp>
    </p:spTree>
  </p:cSld>
</p:notes>
</file>

<file path=ppt/notesSlides/notesSlide9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9" name="PlaceHolder 1"/>
          <p:cNvSpPr>
            <a:spLocks noGrp="1"/>
          </p:cNvSpPr>
          <p:nvPr>
            <p:ph type="sldImg"/>
          </p:nvPr>
        </p:nvSpPr>
        <p:spPr>
          <a:xfrm>
            <a:off x="380880" y="685800"/>
            <a:ext cx="6095520" cy="3428640"/>
          </a:xfrm>
          <a:prstGeom prst="rect">
            <a:avLst/>
          </a:prstGeom>
        </p:spPr>
      </p:sp>
      <p:sp>
        <p:nvSpPr>
          <p:cNvPr id="1810" name="PlaceHolder 2"/>
          <p:cNvSpPr>
            <a:spLocks noGrp="1"/>
          </p:cNvSpPr>
          <p:nvPr>
            <p:ph type="body"/>
          </p:nvPr>
        </p:nvSpPr>
        <p:spPr>
          <a:xfrm>
            <a:off x="685800" y="4343400"/>
            <a:ext cx="5486040" cy="4114440"/>
          </a:xfrm>
          <a:prstGeom prst="rect">
            <a:avLst/>
          </a:prstGeom>
        </p:spPr>
        <p:txBody>
          <a:bodyPr tIns="91440" bIns="91440">
            <a:noAutofit/>
          </a:bodyPr>
          <a:p>
            <a:r>
              <a:rPr b="0" lang="en-US" sz="1400" spc="-1" strike="noStrike">
                <a:latin typeface="Arial"/>
                <a:ea typeface="Linux Libertine G"/>
              </a:rPr>
              <a:t>large documents which are slow because they use more memory, and grow to the max size quickly. </a:t>
            </a:r>
            <a:endParaRPr b="0" lang="en-US" sz="1400" spc="-1" strike="noStrike">
              <a:latin typeface="Arial"/>
            </a:endParaRPr>
          </a:p>
          <a:p>
            <a:endParaRPr b="0" lang="en-US" sz="1400" spc="-1" strike="noStrike">
              <a:latin typeface="Arial"/>
            </a:endParaRPr>
          </a:p>
          <a:p>
            <a:r>
              <a:rPr b="0" lang="en-US" sz="1400" spc="-1" strike="noStrike">
                <a:latin typeface="Arial"/>
                <a:ea typeface="Linux Libertine G"/>
              </a:rPr>
              <a:t>So the best practice here is a TRADEOFF to what will use fewer resources – embedding, or, more than one document with references. </a:t>
            </a:r>
            <a:endParaRPr b="0" lang="en-US" sz="1400" spc="-1" strike="noStrike">
              <a:latin typeface="Arial"/>
            </a:endParaRPr>
          </a:p>
          <a:p>
            <a:endParaRPr b="0" lang="en-US" sz="1400" spc="-1" strike="noStrike">
              <a:latin typeface="Arial"/>
            </a:endParaRPr>
          </a:p>
          <a:p>
            <a:endParaRPr b="0" lang="en-US" sz="1400" spc="-1" strike="noStrike">
              <a:latin typeface="Arial"/>
            </a:endParaRPr>
          </a:p>
          <a:p>
            <a:endParaRPr b="0" lang="en-US" sz="1400" spc="-1" strike="noStrike">
              <a:latin typeface="Arial"/>
            </a:endParaRPr>
          </a:p>
        </p:txBody>
      </p:sp>
    </p:spTree>
  </p:cSld>
</p:notes>
</file>

<file path=ppt/notesSlides/notesSlide9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1" name="PlaceHolder 1"/>
          <p:cNvSpPr>
            <a:spLocks noGrp="1"/>
          </p:cNvSpPr>
          <p:nvPr>
            <p:ph type="sldImg"/>
          </p:nvPr>
        </p:nvSpPr>
        <p:spPr>
          <a:xfrm>
            <a:off x="380880" y="685800"/>
            <a:ext cx="6095520" cy="3428640"/>
          </a:xfrm>
          <a:prstGeom prst="rect">
            <a:avLst/>
          </a:prstGeom>
        </p:spPr>
      </p:sp>
      <p:sp>
        <p:nvSpPr>
          <p:cNvPr id="1812" name="PlaceHolder 2"/>
          <p:cNvSpPr>
            <a:spLocks noGrp="1"/>
          </p:cNvSpPr>
          <p:nvPr>
            <p:ph type="body"/>
          </p:nvPr>
        </p:nvSpPr>
        <p:spPr>
          <a:xfrm>
            <a:off x="685800" y="4343400"/>
            <a:ext cx="5486040" cy="4114440"/>
          </a:xfrm>
          <a:prstGeom prst="rect">
            <a:avLst/>
          </a:prstGeom>
        </p:spPr>
        <p:txBody>
          <a:bodyPr tIns="91440" bIns="91440">
            <a:noAutofit/>
          </a:bodyPr>
          <a:p>
            <a:r>
              <a:rPr b="0" lang="en-US" sz="1400" spc="-1" strike="noStrike">
                <a:latin typeface="Arial"/>
              </a:rPr>
              <a:t>Here’s an articles document again. Let’s say our comments are growing and we want to separate them into another collection. One way to do it would be to use an array of references, like this: </a:t>
            </a:r>
            <a:endParaRPr b="0" lang="en-US" sz="1400" spc="-1" strike="noStrike">
              <a:latin typeface="Arial"/>
            </a:endParaRPr>
          </a:p>
          <a:p>
            <a:endParaRPr b="0" lang="en-US" sz="1400" spc="-1" strike="noStrike">
              <a:latin typeface="Arial"/>
            </a:endParaRPr>
          </a:p>
          <a:p>
            <a:endParaRPr b="0" lang="en-US" sz="1400" spc="-1" strike="noStrike">
              <a:latin typeface="Arial"/>
            </a:endParaRPr>
          </a:p>
          <a:p>
            <a:endParaRPr b="0" lang="en-US" sz="1400" spc="-1" strike="noStrike">
              <a:latin typeface="Arial"/>
            </a:endParaRPr>
          </a:p>
        </p:txBody>
      </p:sp>
    </p:spTree>
  </p:cSld>
</p:notes>
</file>

<file path=ppt/notesSlides/notesSlide9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3" name="PlaceHolder 1"/>
          <p:cNvSpPr>
            <a:spLocks noGrp="1"/>
          </p:cNvSpPr>
          <p:nvPr>
            <p:ph type="sldImg"/>
          </p:nvPr>
        </p:nvSpPr>
        <p:spPr>
          <a:xfrm>
            <a:off x="380880" y="685800"/>
            <a:ext cx="6095520" cy="3428640"/>
          </a:xfrm>
          <a:prstGeom prst="rect">
            <a:avLst/>
          </a:prstGeom>
        </p:spPr>
      </p:sp>
      <p:sp>
        <p:nvSpPr>
          <p:cNvPr id="1814" name="PlaceHolder 2"/>
          <p:cNvSpPr>
            <a:spLocks noGrp="1"/>
          </p:cNvSpPr>
          <p:nvPr>
            <p:ph type="body"/>
          </p:nvPr>
        </p:nvSpPr>
        <p:spPr>
          <a:xfrm>
            <a:off x="685800" y="4343400"/>
            <a:ext cx="5486040" cy="4114440"/>
          </a:xfrm>
          <a:prstGeom prst="rect">
            <a:avLst/>
          </a:prstGeom>
        </p:spPr>
        <p:txBody>
          <a:bodyPr tIns="91440" bIns="91440">
            <a:noAutofit/>
          </a:bodyPr>
          <a:p>
            <a:r>
              <a:rPr b="0" lang="en-US" sz="1400" spc="-1" strike="noStrike">
                <a:latin typeface="Arial"/>
              </a:rPr>
              <a:t>Here is an article document with an array of references to comments.</a:t>
            </a:r>
            <a:endParaRPr b="0" lang="en-US" sz="1400" spc="-1" strike="noStrike">
              <a:latin typeface="Arial"/>
            </a:endParaRPr>
          </a:p>
          <a:p>
            <a:endParaRPr b="0" lang="en-US" sz="1400" spc="-1" strike="noStrike">
              <a:latin typeface="Arial"/>
            </a:endParaRPr>
          </a:p>
          <a:p>
            <a:endParaRPr b="0" lang="en-US" sz="1400" spc="-1" strike="noStrike">
              <a:latin typeface="Arial"/>
            </a:endParaRPr>
          </a:p>
          <a:p>
            <a:endParaRPr b="0" lang="en-US" sz="1400" spc="-1" strike="noStrike">
              <a:latin typeface="Arial"/>
            </a:endParaRPr>
          </a:p>
        </p:txBody>
      </p:sp>
    </p:spTree>
  </p:cSld>
</p:notes>
</file>

<file path=ppt/notesSlides/notesSlide9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5" name="PlaceHolder 1"/>
          <p:cNvSpPr>
            <a:spLocks noGrp="1"/>
          </p:cNvSpPr>
          <p:nvPr>
            <p:ph type="sldImg"/>
          </p:nvPr>
        </p:nvSpPr>
        <p:spPr>
          <a:xfrm>
            <a:off x="380880" y="685800"/>
            <a:ext cx="6095520" cy="3428640"/>
          </a:xfrm>
          <a:prstGeom prst="rect">
            <a:avLst/>
          </a:prstGeom>
        </p:spPr>
      </p:sp>
      <p:sp>
        <p:nvSpPr>
          <p:cNvPr id="1816" name="PlaceHolder 2"/>
          <p:cNvSpPr>
            <a:spLocks noGrp="1"/>
          </p:cNvSpPr>
          <p:nvPr>
            <p:ph type="body"/>
          </p:nvPr>
        </p:nvSpPr>
        <p:spPr>
          <a:xfrm>
            <a:off x="685800" y="4343400"/>
            <a:ext cx="5486040" cy="4114440"/>
          </a:xfrm>
          <a:prstGeom prst="rect">
            <a:avLst/>
          </a:prstGeom>
        </p:spPr>
        <p:txBody>
          <a:bodyPr tIns="91440" bIns="91440">
            <a:noAutofit/>
          </a:bodyPr>
          <a:p>
            <a:r>
              <a:rPr b="0" lang="en-US" sz="1400" spc="-1" strike="noStrike">
                <a:latin typeface="Arial"/>
              </a:rPr>
              <a:t>And then the comments collection is separate. That is the natural way we think about it, coming from the relational world. </a:t>
            </a:r>
            <a:endParaRPr b="0" lang="en-US" sz="1400" spc="-1" strike="noStrike">
              <a:latin typeface="Arial"/>
            </a:endParaRPr>
          </a:p>
          <a:p>
            <a:endParaRPr b="0" lang="en-US" sz="1400" spc="-1" strike="noStrike">
              <a:latin typeface="Arial"/>
            </a:endParaRPr>
          </a:p>
          <a:p>
            <a:r>
              <a:rPr b="0" lang="en-US" sz="1400" spc="-1" strike="noStrike">
                <a:latin typeface="Arial"/>
              </a:rPr>
              <a:t>How would you do this migration without downtime? In the background, you can populate the comments collection with one document per comment. Then, also in the background, you can go through each article and add a new comments reference array. </a:t>
            </a:r>
            <a:endParaRPr b="0" lang="en-US" sz="1400" spc="-1" strike="noStrike">
              <a:latin typeface="Arial"/>
            </a:endParaRPr>
          </a:p>
          <a:p>
            <a:endParaRPr b="0" lang="en-US" sz="1400" spc="-1" strike="noStrike">
              <a:latin typeface="Arial"/>
            </a:endParaRPr>
          </a:p>
          <a:p>
            <a:endParaRPr b="0" lang="en-US" sz="1400" spc="-1" strike="noStrike">
              <a:latin typeface="Arial"/>
            </a:endParaRPr>
          </a:p>
        </p:txBody>
      </p:sp>
    </p:spTree>
  </p:cSld>
</p:notes>
</file>

<file path=ppt/notesSlides/notesSlide9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7" name="PlaceHolder 1"/>
          <p:cNvSpPr>
            <a:spLocks noGrp="1"/>
          </p:cNvSpPr>
          <p:nvPr>
            <p:ph type="sldImg"/>
          </p:nvPr>
        </p:nvSpPr>
        <p:spPr>
          <a:xfrm>
            <a:off x="380880" y="685800"/>
            <a:ext cx="6095520" cy="3428640"/>
          </a:xfrm>
          <a:prstGeom prst="rect">
            <a:avLst/>
          </a:prstGeom>
        </p:spPr>
      </p:sp>
      <p:sp>
        <p:nvSpPr>
          <p:cNvPr id="1818" name="PlaceHolder 2"/>
          <p:cNvSpPr>
            <a:spLocks noGrp="1"/>
          </p:cNvSpPr>
          <p:nvPr>
            <p:ph type="body"/>
          </p:nvPr>
        </p:nvSpPr>
        <p:spPr>
          <a:xfrm>
            <a:off x="685800" y="4343400"/>
            <a:ext cx="5486040" cy="4114440"/>
          </a:xfrm>
          <a:prstGeom prst="rect">
            <a:avLst/>
          </a:prstGeom>
        </p:spPr>
        <p:txBody>
          <a:bodyPr tIns="91440" bIns="91440">
            <a:noAutofit/>
          </a:bodyPr>
          <a:p>
            <a:r>
              <a:rPr b="0" lang="en-US" sz="1400" spc="-1" strike="noStrike">
                <a:latin typeface="Arial"/>
              </a:rPr>
              <a:t>In the interim, your articles document would have a comments array with the original comments, AND a comments reference array with the references. If you have a lot of comments, you’d code your application to handle both references and embedded comments while the documents are fully populated.</a:t>
            </a:r>
            <a:endParaRPr b="0" lang="en-US" sz="1400" spc="-1" strike="noStrike">
              <a:latin typeface="Arial"/>
            </a:endParaRPr>
          </a:p>
          <a:p>
            <a:endParaRPr b="0" lang="en-US" sz="1400" spc="-1" strike="noStrike">
              <a:latin typeface="Arial"/>
            </a:endParaRPr>
          </a:p>
          <a:p>
            <a:r>
              <a:rPr b="0" lang="en-US" sz="1400" spc="-1" strike="noStrike">
                <a:latin typeface="Arial"/>
              </a:rPr>
              <a:t>This is a very relational-world style of thinking. But there are other ways to change embedded comments to optimize the tradeoff between speed and size.</a:t>
            </a:r>
            <a:endParaRPr b="0" lang="en-US" sz="1400" spc="-1" strike="noStrike">
              <a:latin typeface="Arial"/>
            </a:endParaRPr>
          </a:p>
          <a:p>
            <a:endParaRPr b="0" lang="en-US" sz="1400" spc="-1" strike="noStrike">
              <a:latin typeface="Arial"/>
            </a:endParaRPr>
          </a:p>
          <a:p>
            <a:endParaRPr b="0" lang="en-US" sz="1400" spc="-1" strike="noStrike">
              <a:latin typeface="Arial"/>
            </a:endParaRPr>
          </a:p>
          <a:p>
            <a:endParaRPr b="0" lang="en-US" sz="1400" spc="-1" strike="noStrike">
              <a:latin typeface="Arial"/>
            </a:endParaRPr>
          </a:p>
        </p:txBody>
      </p:sp>
    </p:spTree>
  </p:cSld>
</p:notes>
</file>

<file path=ppt/notesSlides/notesSlide9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9" name="PlaceHolder 1"/>
          <p:cNvSpPr>
            <a:spLocks noGrp="1"/>
          </p:cNvSpPr>
          <p:nvPr>
            <p:ph type="sldImg"/>
          </p:nvPr>
        </p:nvSpPr>
        <p:spPr>
          <a:xfrm>
            <a:off x="380880" y="685800"/>
            <a:ext cx="6095520" cy="3428640"/>
          </a:xfrm>
          <a:prstGeom prst="rect">
            <a:avLst/>
          </a:prstGeom>
        </p:spPr>
      </p:sp>
      <p:sp>
        <p:nvSpPr>
          <p:cNvPr id="1820" name="PlaceHolder 2"/>
          <p:cNvSpPr>
            <a:spLocks noGrp="1"/>
          </p:cNvSpPr>
          <p:nvPr>
            <p:ph type="body"/>
          </p:nvPr>
        </p:nvSpPr>
        <p:spPr>
          <a:xfrm>
            <a:off x="809280" y="4263840"/>
            <a:ext cx="5486040" cy="4114440"/>
          </a:xfrm>
          <a:prstGeom prst="rect">
            <a:avLst/>
          </a:prstGeom>
        </p:spPr>
        <p:txBody>
          <a:bodyPr tIns="91440" bIns="91440">
            <a:noAutofit/>
          </a:bodyPr>
          <a:p>
            <a:r>
              <a:rPr b="0" lang="en-US" sz="1400" spc="-1" strike="noStrike">
                <a:latin typeface="Arial"/>
              </a:rPr>
              <a:t>This model keeps SOME comments embedded – it could be most recent, it could be highest voted, whatever makes sense for your application. It could be the top 10, or top 100. </a:t>
            </a:r>
            <a:endParaRPr b="0" lang="en-US" sz="1400" spc="-1" strike="noStrike">
              <a:latin typeface="Arial"/>
            </a:endParaRPr>
          </a:p>
          <a:p>
            <a:endParaRPr b="0" lang="en-US" sz="1400" spc="-1" strike="noStrike">
              <a:latin typeface="Arial"/>
            </a:endParaRPr>
          </a:p>
          <a:p>
            <a:r>
              <a:rPr b="0" lang="en-US" sz="1400" spc="-1" strike="noStrike">
                <a:latin typeface="Arial"/>
              </a:rPr>
              <a:t>The important concept to note is that the embedded comments are duplicates of documents in the comments collection.</a:t>
            </a:r>
            <a:endParaRPr b="0" lang="en-US" sz="1400" spc="-1" strike="noStrike">
              <a:latin typeface="Arial"/>
            </a:endParaRPr>
          </a:p>
        </p:txBody>
      </p:sp>
    </p:spTree>
  </p:cSld>
</p:notes>
</file>

<file path=ppt/notesSlides/notesSlide9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1" name="PlaceHolder 1"/>
          <p:cNvSpPr>
            <a:spLocks noGrp="1"/>
          </p:cNvSpPr>
          <p:nvPr>
            <p:ph type="sldImg"/>
          </p:nvPr>
        </p:nvSpPr>
        <p:spPr>
          <a:xfrm>
            <a:off x="380880" y="685800"/>
            <a:ext cx="6095520" cy="3428640"/>
          </a:xfrm>
          <a:prstGeom prst="rect">
            <a:avLst/>
          </a:prstGeom>
        </p:spPr>
      </p:sp>
      <p:sp>
        <p:nvSpPr>
          <p:cNvPr id="1822" name="PlaceHolder 2"/>
          <p:cNvSpPr>
            <a:spLocks noGrp="1"/>
          </p:cNvSpPr>
          <p:nvPr>
            <p:ph type="body"/>
          </p:nvPr>
        </p:nvSpPr>
        <p:spPr>
          <a:xfrm>
            <a:off x="809280" y="4263840"/>
            <a:ext cx="5486040" cy="4114440"/>
          </a:xfrm>
          <a:prstGeom prst="rect">
            <a:avLst/>
          </a:prstGeom>
        </p:spPr>
        <p:txBody>
          <a:bodyPr tIns="91440" bIns="91440">
            <a:noAutofit/>
          </a:bodyPr>
          <a:p>
            <a:r>
              <a:rPr b="0" lang="en-US" sz="1400" spc="-1" strike="noStrike">
                <a:latin typeface="Arial"/>
              </a:rPr>
              <a:t>So the comments collection has ALL the comments, and the comments embedded in the article documents are duplicates.</a:t>
            </a:r>
            <a:endParaRPr b="0" lang="en-US" sz="1400" spc="-1" strike="noStrike">
              <a:latin typeface="Arial"/>
            </a:endParaRPr>
          </a:p>
          <a:p>
            <a:endParaRPr b="0" lang="en-US" sz="1400" spc="-1" strike="noStrike">
              <a:latin typeface="Arial"/>
            </a:endParaRPr>
          </a:p>
          <a:p>
            <a:r>
              <a:rPr b="0" lang="en-US" sz="1400" spc="-1" strike="noStrike">
                <a:latin typeface="Arial"/>
              </a:rPr>
              <a:t>When a comment is added or updated in the comments collection, your code would check to see if it should be added into the embedded document, and if it is added, which comment should be removed. You can see that the comments now have an articleId reference, so that we can retrieve all comments on a given article.</a:t>
            </a:r>
            <a:endParaRPr b="0" lang="en-US" sz="1400" spc="-1" strike="noStrike">
              <a:latin typeface="Arial"/>
            </a:endParaRPr>
          </a:p>
          <a:p>
            <a:endParaRPr b="0" lang="en-US" sz="1400" spc="-1" strike="noStrike">
              <a:latin typeface="Arial"/>
            </a:endParaRPr>
          </a:p>
          <a:p>
            <a:r>
              <a:rPr b="0" lang="en-US" sz="1400" spc="-1" strike="noStrike">
                <a:latin typeface="Arial"/>
              </a:rPr>
              <a:t>To do this schema migration with zero downtime, you would copy all the comments into a separate collection, and then use your application logic to remove the embedded comments that shouldn’t be there. These do not need to be done across a transaction because the comments collection will contain all the comments, so your application will handle the fact that the embedded comments are duplicates.</a:t>
            </a:r>
            <a:endParaRPr b="0" lang="en-US" sz="1400" spc="-1" strike="noStrike">
              <a:latin typeface="Arial"/>
            </a:endParaRPr>
          </a:p>
        </p:txBody>
      </p:sp>
    </p:spTree>
  </p:cSld>
</p:notes>
</file>

<file path=ppt/notesSlides/notesSlide9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3" name="PlaceHolder 1"/>
          <p:cNvSpPr>
            <a:spLocks noGrp="1"/>
          </p:cNvSpPr>
          <p:nvPr>
            <p:ph type="sldImg"/>
          </p:nvPr>
        </p:nvSpPr>
        <p:spPr>
          <a:xfrm>
            <a:off x="380880" y="685800"/>
            <a:ext cx="6095520" cy="3428640"/>
          </a:xfrm>
          <a:prstGeom prst="rect">
            <a:avLst/>
          </a:prstGeom>
        </p:spPr>
      </p:sp>
      <p:sp>
        <p:nvSpPr>
          <p:cNvPr id="1824" name="PlaceHolder 2"/>
          <p:cNvSpPr>
            <a:spLocks noGrp="1"/>
          </p:cNvSpPr>
          <p:nvPr>
            <p:ph type="body"/>
          </p:nvPr>
        </p:nvSpPr>
        <p:spPr>
          <a:xfrm>
            <a:off x="809280" y="4263840"/>
            <a:ext cx="5486040" cy="4114440"/>
          </a:xfrm>
          <a:prstGeom prst="rect">
            <a:avLst/>
          </a:prstGeom>
        </p:spPr>
        <p:txBody>
          <a:bodyPr tIns="91440" bIns="91440">
            <a:noAutofit/>
          </a:bodyPr>
          <a:p>
            <a:r>
              <a:rPr b="0" lang="en-US" sz="1400" spc="-1" strike="noStrike">
                <a:latin typeface="Arial"/>
              </a:rPr>
              <a:t>This design pattern is called a subset pattern – because you are keeping a subset of information embedded, but you can get all the information if you need it. It’s great for comments, and also for product reviews. Anything where the display is going to show part of the data first. And that first part of the data is what’s going to be embedded, to save speed for the most common use case. Again, data that is stored together, is accessed together.</a:t>
            </a:r>
            <a:endParaRPr b="0" lang="en-US" sz="1400" spc="-1" strike="noStrike">
              <a:latin typeface="Arial"/>
            </a:endParaRPr>
          </a:p>
        </p:txBody>
      </p:sp>
    </p:spTree>
  </p:cSld>
</p:notes>
</file>

<file path=ppt/notesSlides/notesSlide9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5" name="PlaceHolder 1"/>
          <p:cNvSpPr>
            <a:spLocks noGrp="1"/>
          </p:cNvSpPr>
          <p:nvPr>
            <p:ph type="sldImg"/>
          </p:nvPr>
        </p:nvSpPr>
        <p:spPr>
          <a:xfrm>
            <a:off x="380880" y="685800"/>
            <a:ext cx="6095520" cy="3428640"/>
          </a:xfrm>
          <a:prstGeom prst="rect">
            <a:avLst/>
          </a:prstGeom>
        </p:spPr>
      </p:sp>
      <p:sp>
        <p:nvSpPr>
          <p:cNvPr id="1826" name="PlaceHolder 2"/>
          <p:cNvSpPr>
            <a:spLocks noGrp="1"/>
          </p:cNvSpPr>
          <p:nvPr>
            <p:ph type="body"/>
          </p:nvPr>
        </p:nvSpPr>
        <p:spPr>
          <a:xfrm>
            <a:off x="809280" y="4263840"/>
            <a:ext cx="5486040" cy="4114440"/>
          </a:xfrm>
          <a:prstGeom prst="rect">
            <a:avLst/>
          </a:prstGeom>
        </p:spPr>
        <p:txBody>
          <a:bodyPr tIns="91440" bIns="91440">
            <a:noAutofit/>
          </a:bodyPr>
          <a:p>
            <a:r>
              <a:rPr b="0" lang="en-US" sz="1400" spc="-1" strike="noStrike">
                <a:latin typeface="Arial"/>
              </a:rPr>
              <a:t>This example might seem like a variant on the subset design pattern. This record has some comments embedded, but we also see “has_extras: true” at the bottom of the document. This is a flag to tell the app that there are more comments. The use case for this is when there are only a few documents that need this overflow flag. </a:t>
            </a:r>
            <a:endParaRPr b="0" lang="en-US" sz="1400" spc="-1" strike="noStrike">
              <a:latin typeface="Arial"/>
            </a:endParaRPr>
          </a:p>
          <a:p>
            <a:endParaRPr b="0" lang="en-US" sz="1400" spc="-1" strike="noStrike">
              <a:latin typeface="Arial"/>
            </a:endParaRPr>
          </a:p>
          <a:p>
            <a:endParaRPr b="0" lang="en-US" sz="14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9.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0.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1.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2.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3.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5.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6.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9.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0.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1.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2.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3.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4.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6.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7.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8.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9.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0.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81.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2.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3.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4.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5.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7.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8.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9.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0.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1.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2.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3.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4.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5.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6.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8.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9.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0.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1.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2.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3.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4.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5.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6.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7.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9.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0.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1.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2.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3.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4.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5.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6.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57"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58"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39"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64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641"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42"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43" name="PlaceHolder 1"/>
          <p:cNvSpPr>
            <a:spLocks noGrp="1"/>
          </p:cNvSpPr>
          <p:nvPr>
            <p:ph type="subTitle"/>
          </p:nvPr>
        </p:nvSpPr>
        <p:spPr>
          <a:xfrm>
            <a:off x="311760" y="1545480"/>
            <a:ext cx="8520120" cy="951480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4"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64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646"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647"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48"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64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65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651"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2"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65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65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655"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6"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657"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658"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59"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66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66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662"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663"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64"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665"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666"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667"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668"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669"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670"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6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6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62"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63"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01"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702"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03"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704"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05"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706"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707"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08"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09" name="PlaceHolder 1"/>
          <p:cNvSpPr>
            <a:spLocks noGrp="1"/>
          </p:cNvSpPr>
          <p:nvPr>
            <p:ph type="subTitle"/>
          </p:nvPr>
        </p:nvSpPr>
        <p:spPr>
          <a:xfrm>
            <a:off x="311760" y="1545480"/>
            <a:ext cx="8520120" cy="951480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10"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71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712"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713"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14"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715"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71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717"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18"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71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72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721"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22"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723"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724"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5"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726"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727"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728"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729"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65"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66"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67"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68"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69"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70"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0"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731"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732"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733"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734"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735"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736"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69"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770"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71"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772"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73"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774"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775"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76"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77" name="PlaceHolder 1"/>
          <p:cNvSpPr>
            <a:spLocks noGrp="1"/>
          </p:cNvSpPr>
          <p:nvPr>
            <p:ph type="subTitle"/>
          </p:nvPr>
        </p:nvSpPr>
        <p:spPr>
          <a:xfrm>
            <a:off x="311760" y="1545480"/>
            <a:ext cx="8520120" cy="951480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78"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77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780"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781"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82"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783"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78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785"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86"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78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78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789"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90"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791"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792"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3"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794"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795"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796"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797"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98"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799"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800"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801"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802"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803"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804"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37"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838"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39"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840"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41"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842"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843"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44"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45" name="PlaceHolder 1"/>
          <p:cNvSpPr>
            <a:spLocks noGrp="1"/>
          </p:cNvSpPr>
          <p:nvPr>
            <p:ph type="subTitle"/>
          </p:nvPr>
        </p:nvSpPr>
        <p:spPr>
          <a:xfrm>
            <a:off x="311760" y="1545480"/>
            <a:ext cx="8520120" cy="951480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46"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84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848"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849"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4"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05"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50"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851"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85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853"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54"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85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85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857"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58"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859"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860"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61"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86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86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864"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865"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66"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867"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868"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869"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870"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871"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872"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05"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906"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7"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908"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09"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91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911"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2"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07"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13" name="PlaceHolder 1"/>
          <p:cNvSpPr>
            <a:spLocks noGrp="1"/>
          </p:cNvSpPr>
          <p:nvPr>
            <p:ph type="subTitle"/>
          </p:nvPr>
        </p:nvSpPr>
        <p:spPr>
          <a:xfrm>
            <a:off x="311760" y="1545480"/>
            <a:ext cx="8520120" cy="951480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14"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91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916"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917"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8"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91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92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921"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22"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92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92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925"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26"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927"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928"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29"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93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93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932"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933"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34"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935"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936"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937"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938"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939"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940"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46"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947"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8"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949"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0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110"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50"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951"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952"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3"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Tree>
  </p:cSld>
</p:sldLayout>
</file>

<file path=ppt/slideLayouts/slideLayout1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4" name="PlaceHolder 1"/>
          <p:cNvSpPr>
            <a:spLocks noGrp="1"/>
          </p:cNvSpPr>
          <p:nvPr>
            <p:ph type="subTitle"/>
          </p:nvPr>
        </p:nvSpPr>
        <p:spPr>
          <a:xfrm>
            <a:off x="311760" y="1545480"/>
            <a:ext cx="8520120" cy="951480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55"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956"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957"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958"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59"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96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96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962"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63"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964"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965"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966"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67"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968"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969"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70"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97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97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973"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974"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75"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976"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977"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978"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979"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980"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981"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1"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Tree>
  </p:cSld>
</p:sldLayout>
</file>

<file path=ppt/slideLayouts/slideLayout1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15"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016"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17"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018"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9"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02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1021"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22"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Tree>
  </p:cSld>
</p:sldLayout>
</file>

<file path=ppt/slideLayouts/slideLayout1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23" name="PlaceHolder 1"/>
          <p:cNvSpPr>
            <a:spLocks noGrp="1"/>
          </p:cNvSpPr>
          <p:nvPr>
            <p:ph type="subTitle"/>
          </p:nvPr>
        </p:nvSpPr>
        <p:spPr>
          <a:xfrm>
            <a:off x="311760" y="1545480"/>
            <a:ext cx="8520120" cy="951480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24"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02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026"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1027"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28"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02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103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031"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32"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03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03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035"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36"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037"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038"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39"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04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04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042"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043"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2" name="PlaceHolder 1"/>
          <p:cNvSpPr>
            <a:spLocks noGrp="1"/>
          </p:cNvSpPr>
          <p:nvPr>
            <p:ph type="subTitle"/>
          </p:nvPr>
        </p:nvSpPr>
        <p:spPr>
          <a:xfrm>
            <a:off x="311760" y="1545480"/>
            <a:ext cx="8520120" cy="951480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44"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045"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046"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047"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048"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049"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050"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84"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085"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86"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087"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88"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08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1090"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91"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Tree>
  </p:cSld>
</p:sldLayout>
</file>

<file path=ppt/slideLayouts/slideLayout1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92" name="PlaceHolder 1"/>
          <p:cNvSpPr>
            <a:spLocks noGrp="1"/>
          </p:cNvSpPr>
          <p:nvPr>
            <p:ph type="subTitle"/>
          </p:nvPr>
        </p:nvSpPr>
        <p:spPr>
          <a:xfrm>
            <a:off x="311760" y="1545480"/>
            <a:ext cx="8520120" cy="951480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93"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094"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095"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1096"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97"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098"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1099"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100"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01"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10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10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104"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14"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15"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116"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05"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106"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107"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08"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10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11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111"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112"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13"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114"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115"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116"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117"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118"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119"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53"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154"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55"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156"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57"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158"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1159"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60"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Tree>
  </p:cSld>
</p:sldLayout>
</file>

<file path=ppt/slideLayouts/slideLayout1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61" name="PlaceHolder 1"/>
          <p:cNvSpPr>
            <a:spLocks noGrp="1"/>
          </p:cNvSpPr>
          <p:nvPr>
            <p:ph type="subTitle"/>
          </p:nvPr>
        </p:nvSpPr>
        <p:spPr>
          <a:xfrm>
            <a:off x="311760" y="1545480"/>
            <a:ext cx="8520120" cy="951480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62"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16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164"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1165"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5"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36"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18"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119"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20"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66"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167"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116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169"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70"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17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17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173"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74"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175"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176"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77"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178"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179"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180"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181"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82"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183"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184"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185"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186"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187"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188"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22"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223"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24"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225"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26"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227"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1228"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29"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2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2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24"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30" name="PlaceHolder 1"/>
          <p:cNvSpPr>
            <a:spLocks noGrp="1"/>
          </p:cNvSpPr>
          <p:nvPr>
            <p:ph type="subTitle"/>
          </p:nvPr>
        </p:nvSpPr>
        <p:spPr>
          <a:xfrm>
            <a:off x="311760" y="1545480"/>
            <a:ext cx="8520120" cy="951480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31"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23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233"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1234"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35"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236"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1237"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238"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39"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24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24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242"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43"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244"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245"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46"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24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24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249"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250"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51"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252"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253"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254"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255"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256"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257"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26"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27"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2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3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31"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32"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34"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35"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36"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37"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38"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39"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2"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73"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75"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77"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178"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9"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38"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0" name="PlaceHolder 1"/>
          <p:cNvSpPr>
            <a:spLocks noGrp="1"/>
          </p:cNvSpPr>
          <p:nvPr>
            <p:ph type="subTitle"/>
          </p:nvPr>
        </p:nvSpPr>
        <p:spPr>
          <a:xfrm>
            <a:off x="311760" y="1545480"/>
            <a:ext cx="8520120" cy="951480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8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83"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184"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86"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187"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88"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9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9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92"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94"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95"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19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9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199"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200"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202"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203"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204"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205"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206"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207"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67"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268"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270"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4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41"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272"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273"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74"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75" name="PlaceHolder 1"/>
          <p:cNvSpPr>
            <a:spLocks noGrp="1"/>
          </p:cNvSpPr>
          <p:nvPr>
            <p:ph type="subTitle"/>
          </p:nvPr>
        </p:nvSpPr>
        <p:spPr>
          <a:xfrm>
            <a:off x="311760" y="1545480"/>
            <a:ext cx="8520120" cy="951480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27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278"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279"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281"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28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283"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28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28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287"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289"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290"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1"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29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29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294"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295"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297"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298"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299"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300"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301"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302"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2"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36"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337"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38"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339"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40"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341"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342"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43"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44" name="PlaceHolder 1"/>
          <p:cNvSpPr>
            <a:spLocks noGrp="1"/>
          </p:cNvSpPr>
          <p:nvPr>
            <p:ph type="subTitle"/>
          </p:nvPr>
        </p:nvSpPr>
        <p:spPr>
          <a:xfrm>
            <a:off x="311760" y="1545480"/>
            <a:ext cx="8520120" cy="951480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346"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347"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348"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49"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35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35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352"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354"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355"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356"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358"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359"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36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36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363"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364"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3" name="PlaceHolder 1"/>
          <p:cNvSpPr>
            <a:spLocks noGrp="1"/>
          </p:cNvSpPr>
          <p:nvPr>
            <p:ph type="subTitle"/>
          </p:nvPr>
        </p:nvSpPr>
        <p:spPr>
          <a:xfrm>
            <a:off x="311760" y="1545480"/>
            <a:ext cx="8520120" cy="951480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366"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367"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368"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369"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370"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371"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4"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405"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06"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407"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08"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40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410"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11"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12" name="PlaceHolder 1"/>
          <p:cNvSpPr>
            <a:spLocks noGrp="1"/>
          </p:cNvSpPr>
          <p:nvPr>
            <p:ph type="subTitle"/>
          </p:nvPr>
        </p:nvSpPr>
        <p:spPr>
          <a:xfrm>
            <a:off x="311760" y="1545480"/>
            <a:ext cx="8520120" cy="951480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13"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414"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415"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416"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17"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418"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419"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420"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21"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42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42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424"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4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47"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25"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426"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427"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28"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42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43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431"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432"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33"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434"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435"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436"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437"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438"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439"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8"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499"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0"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501"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2"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503"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504"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5"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6" name="PlaceHolder 1"/>
          <p:cNvSpPr>
            <a:spLocks noGrp="1"/>
          </p:cNvSpPr>
          <p:nvPr>
            <p:ph type="subTitle"/>
          </p:nvPr>
        </p:nvSpPr>
        <p:spPr>
          <a:xfrm>
            <a:off x="311760" y="1545480"/>
            <a:ext cx="8520120" cy="951480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07"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508"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509"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510"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4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5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51"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11"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512"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51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514"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15"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516"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517"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518"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19"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520"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521"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22"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52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52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525"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526"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27"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528"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529"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530"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531"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532"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533"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66"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567"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68"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569"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70"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571"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572"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73"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5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5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55"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4" name="PlaceHolder 1"/>
          <p:cNvSpPr>
            <a:spLocks noGrp="1"/>
          </p:cNvSpPr>
          <p:nvPr>
            <p:ph type="subTitle"/>
          </p:nvPr>
        </p:nvSpPr>
        <p:spPr>
          <a:xfrm>
            <a:off x="311760" y="1545480"/>
            <a:ext cx="8520120" cy="951480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5"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576"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577"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578"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9"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58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1400" spc="-1" strike="noStrike">
              <a:solidFill>
                <a:srgbClr val="000000"/>
              </a:solidFill>
              <a:latin typeface="Arial"/>
            </a:endParaRPr>
          </a:p>
        </p:txBody>
      </p:sp>
      <p:sp>
        <p:nvSpPr>
          <p:cNvPr id="58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582"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83"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584"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585"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586"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87"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588"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589"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90"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59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59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593"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594"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95"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596"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597"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598"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599"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600"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
        <p:nvSpPr>
          <p:cNvPr id="601"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35"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636"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37" name="PlaceHolder 1"/>
          <p:cNvSpPr>
            <a:spLocks noGrp="1"/>
          </p:cNvSpPr>
          <p:nvPr>
            <p:ph type="title"/>
          </p:nvPr>
        </p:nvSpPr>
        <p:spPr>
          <a:xfrm>
            <a:off x="311760" y="1545480"/>
            <a:ext cx="8520120" cy="2052360"/>
          </a:xfrm>
          <a:prstGeom prst="rect">
            <a:avLst/>
          </a:prstGeom>
        </p:spPr>
        <p:txBody>
          <a:bodyPr lIns="0" rIns="0" tIns="0" bIns="0" anchor="ctr">
            <a:spAutoFit/>
          </a:bodyPr>
          <a:p>
            <a:endParaRPr b="0" lang="en-US" sz="1400" spc="-1" strike="noStrike">
              <a:solidFill>
                <a:srgbClr val="000000"/>
              </a:solidFill>
              <a:latin typeface="Arial"/>
            </a:endParaRPr>
          </a:p>
        </p:txBody>
      </p:sp>
      <p:sp>
        <p:nvSpPr>
          <p:cNvPr id="638"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slideLayout" Target="../slideLayouts/slideLayout109.xml"/><Relationship Id="rId6" Type="http://schemas.openxmlformats.org/officeDocument/2006/relationships/slideLayout" Target="../slideLayouts/slideLayout110.xml"/><Relationship Id="rId7" Type="http://schemas.openxmlformats.org/officeDocument/2006/relationships/slideLayout" Target="../slideLayouts/slideLayout111.xml"/><Relationship Id="rId8" Type="http://schemas.openxmlformats.org/officeDocument/2006/relationships/slideLayout" Target="../slideLayouts/slideLayout112.xml"/><Relationship Id="rId9" Type="http://schemas.openxmlformats.org/officeDocument/2006/relationships/slideLayout" Target="../slideLayouts/slideLayout113.xml"/><Relationship Id="rId10" Type="http://schemas.openxmlformats.org/officeDocument/2006/relationships/slideLayout" Target="../slideLayouts/slideLayout114.xml"/><Relationship Id="rId11" Type="http://schemas.openxmlformats.org/officeDocument/2006/relationships/slideLayout" Target="../slideLayouts/slideLayout115.xml"/><Relationship Id="rId12" Type="http://schemas.openxmlformats.org/officeDocument/2006/relationships/slideLayout" Target="../slideLayouts/slideLayout116.xml"/><Relationship Id="rId13" Type="http://schemas.openxmlformats.org/officeDocument/2006/relationships/slideLayout" Target="../slideLayouts/slideLayout117.xml"/><Relationship Id="rId14" Type="http://schemas.openxmlformats.org/officeDocument/2006/relationships/slideLayout" Target="../slideLayouts/slideLayout118.xml"/><Relationship Id="rId15" Type="http://schemas.openxmlformats.org/officeDocument/2006/relationships/slideLayout" Target="../slideLayouts/slideLayout119.xml"/><Relationship Id="rId16"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26.png"/><Relationship Id="rId3" Type="http://schemas.openxmlformats.org/officeDocument/2006/relationships/image" Target="../media/image27.jpeg"/><Relationship Id="rId4" Type="http://schemas.openxmlformats.org/officeDocument/2006/relationships/image" Target="../media/image28.png"/><Relationship Id="rId5" Type="http://schemas.openxmlformats.org/officeDocument/2006/relationships/slideLayout" Target="../slideLayouts/slideLayout121.xml"/><Relationship Id="rId6" Type="http://schemas.openxmlformats.org/officeDocument/2006/relationships/slideLayout" Target="../slideLayouts/slideLayout122.xml"/><Relationship Id="rId7" Type="http://schemas.openxmlformats.org/officeDocument/2006/relationships/slideLayout" Target="../slideLayouts/slideLayout123.xml"/><Relationship Id="rId8" Type="http://schemas.openxmlformats.org/officeDocument/2006/relationships/slideLayout" Target="../slideLayouts/slideLayout124.xml"/><Relationship Id="rId9" Type="http://schemas.openxmlformats.org/officeDocument/2006/relationships/slideLayout" Target="../slideLayouts/slideLayout125.xml"/><Relationship Id="rId10" Type="http://schemas.openxmlformats.org/officeDocument/2006/relationships/slideLayout" Target="../slideLayouts/slideLayout126.xml"/><Relationship Id="rId11" Type="http://schemas.openxmlformats.org/officeDocument/2006/relationships/slideLayout" Target="../slideLayouts/slideLayout127.xml"/><Relationship Id="rId12" Type="http://schemas.openxmlformats.org/officeDocument/2006/relationships/slideLayout" Target="../slideLayouts/slideLayout128.xml"/><Relationship Id="rId13" Type="http://schemas.openxmlformats.org/officeDocument/2006/relationships/slideLayout" Target="../slideLayouts/slideLayout129.xml"/><Relationship Id="rId14" Type="http://schemas.openxmlformats.org/officeDocument/2006/relationships/slideLayout" Target="../slideLayouts/slideLayout130.xml"/><Relationship Id="rId15" Type="http://schemas.openxmlformats.org/officeDocument/2006/relationships/slideLayout" Target="../slideLayouts/slideLayout131.xml"/><Relationship Id="rId16"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29.png"/><Relationship Id="rId3" Type="http://schemas.openxmlformats.org/officeDocument/2006/relationships/image" Target="../media/image30.jpeg"/><Relationship Id="rId4" Type="http://schemas.openxmlformats.org/officeDocument/2006/relationships/image" Target="../media/image31.png"/><Relationship Id="rId5" Type="http://schemas.openxmlformats.org/officeDocument/2006/relationships/slideLayout" Target="../slideLayouts/slideLayout133.xml"/><Relationship Id="rId6" Type="http://schemas.openxmlformats.org/officeDocument/2006/relationships/slideLayout" Target="../slideLayouts/slideLayout134.xml"/><Relationship Id="rId7" Type="http://schemas.openxmlformats.org/officeDocument/2006/relationships/slideLayout" Target="../slideLayouts/slideLayout135.xml"/><Relationship Id="rId8" Type="http://schemas.openxmlformats.org/officeDocument/2006/relationships/slideLayout" Target="../slideLayouts/slideLayout136.xml"/><Relationship Id="rId9" Type="http://schemas.openxmlformats.org/officeDocument/2006/relationships/slideLayout" Target="../slideLayouts/slideLayout137.xml"/><Relationship Id="rId10" Type="http://schemas.openxmlformats.org/officeDocument/2006/relationships/slideLayout" Target="../slideLayouts/slideLayout138.xml"/><Relationship Id="rId11" Type="http://schemas.openxmlformats.org/officeDocument/2006/relationships/slideLayout" Target="../slideLayouts/slideLayout139.xml"/><Relationship Id="rId12" Type="http://schemas.openxmlformats.org/officeDocument/2006/relationships/slideLayout" Target="../slideLayouts/slideLayout140.xml"/><Relationship Id="rId13" Type="http://schemas.openxmlformats.org/officeDocument/2006/relationships/slideLayout" Target="../slideLayouts/slideLayout141.xml"/><Relationship Id="rId14" Type="http://schemas.openxmlformats.org/officeDocument/2006/relationships/slideLayout" Target="../slideLayouts/slideLayout142.xml"/><Relationship Id="rId15" Type="http://schemas.openxmlformats.org/officeDocument/2006/relationships/slideLayout" Target="../slideLayouts/slideLayout143.xml"/><Relationship Id="rId16" Type="http://schemas.openxmlformats.org/officeDocument/2006/relationships/slideLayout" Target="../slideLayouts/slideLayout144.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image" Target="../media/image32.jpe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45.xml"/><Relationship Id="rId6" Type="http://schemas.openxmlformats.org/officeDocument/2006/relationships/slideLayout" Target="../slideLayouts/slideLayout146.xml"/><Relationship Id="rId7" Type="http://schemas.openxmlformats.org/officeDocument/2006/relationships/slideLayout" Target="../slideLayouts/slideLayout147.xml"/><Relationship Id="rId8" Type="http://schemas.openxmlformats.org/officeDocument/2006/relationships/slideLayout" Target="../slideLayouts/slideLayout148.xml"/><Relationship Id="rId9" Type="http://schemas.openxmlformats.org/officeDocument/2006/relationships/slideLayout" Target="../slideLayouts/slideLayout149.xml"/><Relationship Id="rId10" Type="http://schemas.openxmlformats.org/officeDocument/2006/relationships/slideLayout" Target="../slideLayouts/slideLayout150.xml"/><Relationship Id="rId11" Type="http://schemas.openxmlformats.org/officeDocument/2006/relationships/slideLayout" Target="../slideLayouts/slideLayout151.xml"/><Relationship Id="rId12" Type="http://schemas.openxmlformats.org/officeDocument/2006/relationships/slideLayout" Target="../slideLayouts/slideLayout152.xml"/><Relationship Id="rId13" Type="http://schemas.openxmlformats.org/officeDocument/2006/relationships/slideLayout" Target="../slideLayouts/slideLayout153.xml"/><Relationship Id="rId14" Type="http://schemas.openxmlformats.org/officeDocument/2006/relationships/slideLayout" Target="../slideLayouts/slideLayout154.xml"/><Relationship Id="rId15" Type="http://schemas.openxmlformats.org/officeDocument/2006/relationships/slideLayout" Target="../slideLayouts/slideLayout155.xml"/><Relationship Id="rId16" Type="http://schemas.openxmlformats.org/officeDocument/2006/relationships/slideLayout" Target="../slideLayouts/slideLayout156.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slideLayout" Target="../slideLayouts/slideLayout157.xml"/><Relationship Id="rId5" Type="http://schemas.openxmlformats.org/officeDocument/2006/relationships/slideLayout" Target="../slideLayouts/slideLayout158.xml"/><Relationship Id="rId6" Type="http://schemas.openxmlformats.org/officeDocument/2006/relationships/slideLayout" Target="../slideLayouts/slideLayout159.xml"/><Relationship Id="rId7" Type="http://schemas.openxmlformats.org/officeDocument/2006/relationships/slideLayout" Target="../slideLayouts/slideLayout160.xml"/><Relationship Id="rId8" Type="http://schemas.openxmlformats.org/officeDocument/2006/relationships/slideLayout" Target="../slideLayouts/slideLayout161.xml"/><Relationship Id="rId9" Type="http://schemas.openxmlformats.org/officeDocument/2006/relationships/slideLayout" Target="../slideLayouts/slideLayout162.xml"/><Relationship Id="rId10" Type="http://schemas.openxmlformats.org/officeDocument/2006/relationships/slideLayout" Target="../slideLayouts/slideLayout163.xml"/><Relationship Id="rId11" Type="http://schemas.openxmlformats.org/officeDocument/2006/relationships/slideLayout" Target="../slideLayouts/slideLayout164.xml"/><Relationship Id="rId12" Type="http://schemas.openxmlformats.org/officeDocument/2006/relationships/slideLayout" Target="../slideLayouts/slideLayout165.xml"/><Relationship Id="rId13" Type="http://schemas.openxmlformats.org/officeDocument/2006/relationships/slideLayout" Target="../slideLayouts/slideLayout166.xml"/><Relationship Id="rId14" Type="http://schemas.openxmlformats.org/officeDocument/2006/relationships/slideLayout" Target="../slideLayouts/slideLayout167.xml"/><Relationship Id="rId15" Type="http://schemas.openxmlformats.org/officeDocument/2006/relationships/slideLayout" Target="../slideLayouts/slideLayout168.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image" Target="../media/image37.png"/><Relationship Id="rId3" Type="http://schemas.openxmlformats.org/officeDocument/2006/relationships/image" Target="../media/image38.png"/><Relationship Id="rId4" Type="http://schemas.openxmlformats.org/officeDocument/2006/relationships/image" Target="../media/image39.jpeg"/><Relationship Id="rId5" Type="http://schemas.openxmlformats.org/officeDocument/2006/relationships/slideLayout" Target="../slideLayouts/slideLayout169.xml"/><Relationship Id="rId6" Type="http://schemas.openxmlformats.org/officeDocument/2006/relationships/slideLayout" Target="../slideLayouts/slideLayout170.xml"/><Relationship Id="rId7" Type="http://schemas.openxmlformats.org/officeDocument/2006/relationships/slideLayout" Target="../slideLayouts/slideLayout171.xml"/><Relationship Id="rId8" Type="http://schemas.openxmlformats.org/officeDocument/2006/relationships/slideLayout" Target="../slideLayouts/slideLayout172.xml"/><Relationship Id="rId9" Type="http://schemas.openxmlformats.org/officeDocument/2006/relationships/slideLayout" Target="../slideLayouts/slideLayout173.xml"/><Relationship Id="rId10" Type="http://schemas.openxmlformats.org/officeDocument/2006/relationships/slideLayout" Target="../slideLayouts/slideLayout174.xml"/><Relationship Id="rId11" Type="http://schemas.openxmlformats.org/officeDocument/2006/relationships/slideLayout" Target="../slideLayouts/slideLayout175.xml"/><Relationship Id="rId12" Type="http://schemas.openxmlformats.org/officeDocument/2006/relationships/slideLayout" Target="../slideLayouts/slideLayout176.xml"/><Relationship Id="rId13" Type="http://schemas.openxmlformats.org/officeDocument/2006/relationships/slideLayout" Target="../slideLayouts/slideLayout177.xml"/><Relationship Id="rId14" Type="http://schemas.openxmlformats.org/officeDocument/2006/relationships/slideLayout" Target="../slideLayouts/slideLayout178.xml"/><Relationship Id="rId15" Type="http://schemas.openxmlformats.org/officeDocument/2006/relationships/slideLayout" Target="../slideLayouts/slideLayout179.xml"/><Relationship Id="rId16" Type="http://schemas.openxmlformats.org/officeDocument/2006/relationships/slideLayout" Target="../slideLayouts/slideLayout180.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image" Target="../media/image40.png"/><Relationship Id="rId3" Type="http://schemas.openxmlformats.org/officeDocument/2006/relationships/image" Target="../media/image41.png"/><Relationship Id="rId4" Type="http://schemas.openxmlformats.org/officeDocument/2006/relationships/image" Target="../media/image42.jpeg"/><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 Id="rId11" Type="http://schemas.openxmlformats.org/officeDocument/2006/relationships/slideLayout" Target="../slideLayouts/slideLayout187.xml"/><Relationship Id="rId12" Type="http://schemas.openxmlformats.org/officeDocument/2006/relationships/slideLayout" Target="../slideLayouts/slideLayout188.xml"/><Relationship Id="rId13" Type="http://schemas.openxmlformats.org/officeDocument/2006/relationships/slideLayout" Target="../slideLayouts/slideLayout189.xml"/><Relationship Id="rId14" Type="http://schemas.openxmlformats.org/officeDocument/2006/relationships/slideLayout" Target="../slideLayouts/slideLayout190.xml"/><Relationship Id="rId15" Type="http://schemas.openxmlformats.org/officeDocument/2006/relationships/slideLayout" Target="../slideLayouts/slideLayout191.xml"/><Relationship Id="rId16" Type="http://schemas.openxmlformats.org/officeDocument/2006/relationships/slideLayout" Target="../slideLayouts/slideLayout192.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image" Target="../media/image45.jpeg"/><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 Id="rId11" Type="http://schemas.openxmlformats.org/officeDocument/2006/relationships/slideLayout" Target="../slideLayouts/slideLayout199.xml"/><Relationship Id="rId12" Type="http://schemas.openxmlformats.org/officeDocument/2006/relationships/slideLayout" Target="../slideLayouts/slideLayout200.xml"/><Relationship Id="rId13" Type="http://schemas.openxmlformats.org/officeDocument/2006/relationships/slideLayout" Target="../slideLayouts/slideLayout201.xml"/><Relationship Id="rId14" Type="http://schemas.openxmlformats.org/officeDocument/2006/relationships/slideLayout" Target="../slideLayouts/slideLayout202.xml"/><Relationship Id="rId15" Type="http://schemas.openxmlformats.org/officeDocument/2006/relationships/slideLayout" Target="../slideLayouts/slideLayout203.xml"/><Relationship Id="rId16" Type="http://schemas.openxmlformats.org/officeDocument/2006/relationships/slideLayout" Target="../slideLayouts/slideLayout204.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image" Target="../media/image46.png"/><Relationship Id="rId3" Type="http://schemas.openxmlformats.org/officeDocument/2006/relationships/image" Target="../media/image47.png"/><Relationship Id="rId4" Type="http://schemas.openxmlformats.org/officeDocument/2006/relationships/image" Target="../media/image48.jpeg"/><Relationship Id="rId5" Type="http://schemas.openxmlformats.org/officeDocument/2006/relationships/slideLayout" Target="../slideLayouts/slideLayout205.xml"/><Relationship Id="rId6" Type="http://schemas.openxmlformats.org/officeDocument/2006/relationships/slideLayout" Target="../slideLayouts/slideLayout206.xml"/><Relationship Id="rId7" Type="http://schemas.openxmlformats.org/officeDocument/2006/relationships/slideLayout" Target="../slideLayouts/slideLayout207.xml"/><Relationship Id="rId8" Type="http://schemas.openxmlformats.org/officeDocument/2006/relationships/slideLayout" Target="../slideLayouts/slideLayout208.xml"/><Relationship Id="rId9" Type="http://schemas.openxmlformats.org/officeDocument/2006/relationships/slideLayout" Target="../slideLayouts/slideLayout209.xml"/><Relationship Id="rId10" Type="http://schemas.openxmlformats.org/officeDocument/2006/relationships/slideLayout" Target="../slideLayouts/slideLayout210.xml"/><Relationship Id="rId11" Type="http://schemas.openxmlformats.org/officeDocument/2006/relationships/slideLayout" Target="../slideLayouts/slideLayout211.xml"/><Relationship Id="rId12" Type="http://schemas.openxmlformats.org/officeDocument/2006/relationships/slideLayout" Target="../slideLayouts/slideLayout212.xml"/><Relationship Id="rId13" Type="http://schemas.openxmlformats.org/officeDocument/2006/relationships/slideLayout" Target="../slideLayouts/slideLayout213.xml"/><Relationship Id="rId14" Type="http://schemas.openxmlformats.org/officeDocument/2006/relationships/slideLayout" Target="../slideLayouts/slideLayout214.xml"/><Relationship Id="rId15" Type="http://schemas.openxmlformats.org/officeDocument/2006/relationships/slideLayout" Target="../slideLayouts/slideLayout215.xml"/><Relationship Id="rId16" Type="http://schemas.openxmlformats.org/officeDocument/2006/relationships/slideLayout" Target="../slideLayouts/slideLayout216.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jpe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jpe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slideLayout" Target="../slideLayouts/slideLayout34.xml"/><Relationship Id="rId15" Type="http://schemas.openxmlformats.org/officeDocument/2006/relationships/slideLayout" Target="../slideLayouts/slideLayout35.xml"/><Relationship Id="rId16"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 Id="rId11" Type="http://schemas.openxmlformats.org/officeDocument/2006/relationships/slideLayout" Target="../slideLayouts/slideLayout43.xml"/><Relationship Id="rId12" Type="http://schemas.openxmlformats.org/officeDocument/2006/relationships/slideLayout" Target="../slideLayouts/slideLayout44.xml"/><Relationship Id="rId13" Type="http://schemas.openxmlformats.org/officeDocument/2006/relationships/slideLayout" Target="../slideLayouts/slideLayout45.xml"/><Relationship Id="rId14" Type="http://schemas.openxmlformats.org/officeDocument/2006/relationships/slideLayout" Target="../slideLayouts/slideLayout46.xml"/><Relationship Id="rId15" Type="http://schemas.openxmlformats.org/officeDocument/2006/relationships/slideLayout" Target="../slideLayouts/slideLayout47.xml"/><Relationship Id="rId16"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 Id="rId11" Type="http://schemas.openxmlformats.org/officeDocument/2006/relationships/slideLayout" Target="../slideLayouts/slideLayout55.xml"/><Relationship Id="rId12" Type="http://schemas.openxmlformats.org/officeDocument/2006/relationships/slideLayout" Target="../slideLayouts/slideLayout56.xml"/><Relationship Id="rId13" Type="http://schemas.openxmlformats.org/officeDocument/2006/relationships/slideLayout" Target="../slideLayouts/slideLayout57.xml"/><Relationship Id="rId14" Type="http://schemas.openxmlformats.org/officeDocument/2006/relationships/slideLayout" Target="../slideLayouts/slideLayout58.xml"/><Relationship Id="rId15" Type="http://schemas.openxmlformats.org/officeDocument/2006/relationships/slideLayout" Target="../slideLayouts/slideLayout59.xml"/><Relationship Id="rId16"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4.jpe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slideLayout" Target="../slideLayouts/slideLayout69.xml"/><Relationship Id="rId14" Type="http://schemas.openxmlformats.org/officeDocument/2006/relationships/slideLayout" Target="../slideLayouts/slideLayout70.xml"/><Relationship Id="rId15" Type="http://schemas.openxmlformats.org/officeDocument/2006/relationships/slideLayout" Target="../slideLayouts/slideLayout71.xml"/><Relationship Id="rId16"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slideLayout" Target="../slideLayouts/slideLayout82.xml"/><Relationship Id="rId14" Type="http://schemas.openxmlformats.org/officeDocument/2006/relationships/slideLayout" Target="../slideLayouts/slideLayout83.xml"/><Relationship Id="rId15"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9.png"/><Relationship Id="rId3" Type="http://schemas.openxmlformats.org/officeDocument/2006/relationships/image" Target="../media/image20.jpeg"/><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 Id="rId11" Type="http://schemas.openxmlformats.org/officeDocument/2006/relationships/slideLayout" Target="../slideLayouts/slideLayout92.xml"/><Relationship Id="rId12" Type="http://schemas.openxmlformats.org/officeDocument/2006/relationships/slideLayout" Target="../slideLayouts/slideLayout93.xml"/><Relationship Id="rId13" Type="http://schemas.openxmlformats.org/officeDocument/2006/relationships/slideLayout" Target="../slideLayouts/slideLayout94.xml"/><Relationship Id="rId14" Type="http://schemas.openxmlformats.org/officeDocument/2006/relationships/slideLayout" Target="../slideLayouts/slideLayout95.xml"/><Relationship Id="rId15"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21.png"/><Relationship Id="rId3" Type="http://schemas.openxmlformats.org/officeDocument/2006/relationships/image" Target="../media/image22.jpeg"/><Relationship Id="rId4" Type="http://schemas.openxmlformats.org/officeDocument/2006/relationships/slideLayout" Target="../slideLayouts/slideLayout97.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 Id="rId9" Type="http://schemas.openxmlformats.org/officeDocument/2006/relationships/slideLayout" Target="../slideLayouts/slideLayout102.xml"/><Relationship Id="rId10" Type="http://schemas.openxmlformats.org/officeDocument/2006/relationships/slideLayout" Target="../slideLayouts/slideLayout103.xml"/><Relationship Id="rId11" Type="http://schemas.openxmlformats.org/officeDocument/2006/relationships/slideLayout" Target="../slideLayouts/slideLayout104.xml"/><Relationship Id="rId12" Type="http://schemas.openxmlformats.org/officeDocument/2006/relationships/slideLayout" Target="../slideLayouts/slideLayout105.xml"/><Relationship Id="rId13" Type="http://schemas.openxmlformats.org/officeDocument/2006/relationships/slideLayout" Target="../slideLayouts/slideLayout106.xml"/><Relationship Id="rId14" Type="http://schemas.openxmlformats.org/officeDocument/2006/relationships/slideLayout" Target="../slideLayouts/slideLayout107.xml"/><Relationship Id="rId15"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12121"/>
        </a:solidFill>
      </p:bgPr>
    </p:bg>
    <p:spTree>
      <p:nvGrpSpPr>
        <p:cNvPr id="1" name=""/>
        <p:cNvGrpSpPr/>
        <p:nvPr/>
      </p:nvGrpSpPr>
      <p:grpSpPr>
        <a:xfrm>
          <a:off x="0" y="0"/>
          <a:ext cx="0" cy="0"/>
          <a:chOff x="0" y="0"/>
          <a:chExt cx="0" cy="0"/>
        </a:xfrm>
      </p:grpSpPr>
      <p:grpSp>
        <p:nvGrpSpPr>
          <p:cNvPr id="0" name="Group 1"/>
          <p:cNvGrpSpPr/>
          <p:nvPr/>
        </p:nvGrpSpPr>
        <p:grpSpPr>
          <a:xfrm>
            <a:off x="4320" y="0"/>
            <a:ext cx="9135000" cy="5142960"/>
            <a:chOff x="4320" y="0"/>
            <a:chExt cx="9135000" cy="5142960"/>
          </a:xfrm>
        </p:grpSpPr>
        <p:pic>
          <p:nvPicPr>
            <p:cNvPr id="1" name="Google Shape;10;p2" descr=""/>
            <p:cNvPicPr/>
            <p:nvPr/>
          </p:nvPicPr>
          <p:blipFill>
            <a:blip r:embed="rId2"/>
            <a:stretch/>
          </p:blipFill>
          <p:spPr>
            <a:xfrm>
              <a:off x="4320" y="2520"/>
              <a:ext cx="9135000" cy="5138280"/>
            </a:xfrm>
            <a:prstGeom prst="rect">
              <a:avLst/>
            </a:prstGeom>
            <a:ln>
              <a:noFill/>
            </a:ln>
          </p:spPr>
        </p:pic>
        <p:sp>
          <p:nvSpPr>
            <p:cNvPr id="2" name="CustomShape 2"/>
            <p:cNvSpPr/>
            <p:nvPr/>
          </p:nvSpPr>
          <p:spPr>
            <a:xfrm>
              <a:off x="5671800" y="3076200"/>
              <a:ext cx="2238840" cy="2066760"/>
            </a:xfrm>
            <a:prstGeom prst="rect">
              <a:avLst/>
            </a:prstGeom>
            <a:solidFill>
              <a:srgbClr val="212121"/>
            </a:solidFill>
            <a:ln>
              <a:noFill/>
            </a:ln>
          </p:spPr>
          <p:style>
            <a:lnRef idx="0"/>
            <a:fillRef idx="0"/>
            <a:effectRef idx="0"/>
            <a:fontRef idx="minor"/>
          </p:style>
        </p:sp>
        <p:sp>
          <p:nvSpPr>
            <p:cNvPr id="3" name="CustomShape 3"/>
            <p:cNvSpPr/>
            <p:nvPr/>
          </p:nvSpPr>
          <p:spPr>
            <a:xfrm flipH="1">
              <a:off x="2131200" y="0"/>
              <a:ext cx="327600" cy="305640"/>
            </a:xfrm>
            <a:prstGeom prst="diagStripe">
              <a:avLst>
                <a:gd name="adj" fmla="val 60662"/>
              </a:avLst>
            </a:prstGeom>
            <a:solidFill>
              <a:srgbClr val="212121"/>
            </a:solidFill>
            <a:ln>
              <a:noFill/>
            </a:ln>
          </p:spPr>
          <p:style>
            <a:lnRef idx="0"/>
            <a:fillRef idx="0"/>
            <a:effectRef idx="0"/>
            <a:fontRef idx="minor"/>
          </p:style>
        </p:sp>
      </p:grpSp>
      <p:sp>
        <p:nvSpPr>
          <p:cNvPr id="4" name="PlaceHolder 4"/>
          <p:cNvSpPr>
            <a:spLocks noGrp="1"/>
          </p:cNvSpPr>
          <p:nvPr>
            <p:ph type="title"/>
          </p:nvPr>
        </p:nvSpPr>
        <p:spPr>
          <a:xfrm>
            <a:off x="2425680" y="3213720"/>
            <a:ext cx="5980680" cy="407880"/>
          </a:xfrm>
          <a:prstGeom prst="rect">
            <a:avLst/>
          </a:prstGeom>
        </p:spPr>
        <p:txBody>
          <a:bodyPr lIns="0" rIns="0" tIns="0" bIns="0" anchor="ctr">
            <a:noAutofit/>
          </a:bodyPr>
          <a:p>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pic>
        <p:nvPicPr>
          <p:cNvPr id="5" name="Google Shape;15;p2" descr=""/>
          <p:cNvPicPr/>
          <p:nvPr/>
        </p:nvPicPr>
        <p:blipFill>
          <a:blip r:embed="rId3"/>
          <a:stretch/>
        </p:blipFill>
        <p:spPr>
          <a:xfrm>
            <a:off x="725760" y="3263760"/>
            <a:ext cx="1331280" cy="379080"/>
          </a:xfrm>
          <a:prstGeom prst="rect">
            <a:avLst/>
          </a:prstGeom>
          <a:ln>
            <a:noFill/>
          </a:ln>
        </p:spPr>
      </p:pic>
      <p:sp>
        <p:nvSpPr>
          <p:cNvPr id="6" name="CustomShape 5"/>
          <p:cNvSpPr/>
          <p:nvPr/>
        </p:nvSpPr>
        <p:spPr>
          <a:xfrm>
            <a:off x="2242800" y="3263760"/>
            <a:ext cx="360" cy="821880"/>
          </a:xfrm>
          <a:custGeom>
            <a:avLst/>
            <a:gdLst/>
            <a:ahLst/>
            <a:rect l="l" t="t" r="r" b="b"/>
            <a:pathLst>
              <a:path w="21600" h="21600">
                <a:moveTo>
                  <a:pt x="0" y="0"/>
                </a:moveTo>
                <a:lnTo>
                  <a:pt x="21600" y="21600"/>
                </a:lnTo>
              </a:path>
            </a:pathLst>
          </a:custGeom>
          <a:noFill/>
          <a:ln w="9360">
            <a:solidFill>
              <a:srgbClr val="b2b092"/>
            </a:solidFill>
            <a:miter/>
          </a:ln>
        </p:spPr>
        <p:style>
          <a:lnRef idx="0"/>
          <a:fillRef idx="0"/>
          <a:effectRef idx="0"/>
          <a:fontRef idx="minor"/>
        </p:style>
      </p:sp>
      <p:grpSp>
        <p:nvGrpSpPr>
          <p:cNvPr id="7" name="Group 6"/>
          <p:cNvGrpSpPr/>
          <p:nvPr/>
        </p:nvGrpSpPr>
        <p:grpSpPr>
          <a:xfrm>
            <a:off x="5952240" y="-54360"/>
            <a:ext cx="4042080" cy="3130200"/>
            <a:chOff x="5952240" y="-54360"/>
            <a:chExt cx="4042080" cy="3130200"/>
          </a:xfrm>
        </p:grpSpPr>
        <p:sp>
          <p:nvSpPr>
            <p:cNvPr id="8" name="CustomShape 7"/>
            <p:cNvSpPr/>
            <p:nvPr/>
          </p:nvSpPr>
          <p:spPr>
            <a:xfrm>
              <a:off x="7580520" y="816120"/>
              <a:ext cx="980280" cy="98028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9" name="CustomShape 8"/>
            <p:cNvSpPr/>
            <p:nvPr/>
          </p:nvSpPr>
          <p:spPr>
            <a:xfrm>
              <a:off x="8195400" y="1881720"/>
              <a:ext cx="980280" cy="98028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10" name="CustomShape 9"/>
            <p:cNvSpPr/>
            <p:nvPr/>
          </p:nvSpPr>
          <p:spPr>
            <a:xfrm>
              <a:off x="5952240" y="-7920"/>
              <a:ext cx="1865520" cy="183888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11" name="CustomShape 10"/>
            <p:cNvSpPr/>
            <p:nvPr/>
          </p:nvSpPr>
          <p:spPr>
            <a:xfrm>
              <a:off x="7245360" y="-15480"/>
              <a:ext cx="980280" cy="98028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12" name="CustomShape 11"/>
            <p:cNvSpPr/>
            <p:nvPr/>
          </p:nvSpPr>
          <p:spPr>
            <a:xfrm>
              <a:off x="7298280" y="-7920"/>
              <a:ext cx="482040" cy="48204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13" name="CustomShape 12"/>
            <p:cNvSpPr/>
            <p:nvPr/>
          </p:nvSpPr>
          <p:spPr>
            <a:xfrm>
              <a:off x="7870680" y="-3960"/>
              <a:ext cx="105840" cy="10584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14" name="CustomShape 13"/>
            <p:cNvSpPr/>
            <p:nvPr/>
          </p:nvSpPr>
          <p:spPr>
            <a:xfrm>
              <a:off x="8109000" y="-3960"/>
              <a:ext cx="482040" cy="48204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15" name="CustomShape 14"/>
            <p:cNvSpPr/>
            <p:nvPr/>
          </p:nvSpPr>
          <p:spPr>
            <a:xfrm>
              <a:off x="7911000" y="101880"/>
              <a:ext cx="388080" cy="38808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grpSp>
          <p:nvGrpSpPr>
            <p:cNvPr id="16" name="Group 15"/>
            <p:cNvGrpSpPr/>
            <p:nvPr/>
          </p:nvGrpSpPr>
          <p:grpSpPr>
            <a:xfrm>
              <a:off x="7127280" y="417240"/>
              <a:ext cx="2867040" cy="2658600"/>
              <a:chOff x="7127280" y="417240"/>
              <a:chExt cx="2867040" cy="2658600"/>
            </a:xfrm>
          </p:grpSpPr>
          <p:sp>
            <p:nvSpPr>
              <p:cNvPr id="17" name="CustomShape 16"/>
              <p:cNvSpPr/>
              <p:nvPr/>
            </p:nvSpPr>
            <p:spPr>
              <a:xfrm>
                <a:off x="8575560" y="1256400"/>
                <a:ext cx="871560" cy="871560"/>
              </a:xfrm>
              <a:custGeom>
                <a:avLst/>
                <a:gdLst/>
                <a:ahLst/>
                <a:rect l="l" t="t" r="r" b="b"/>
                <a:pathLst>
                  <a:path w="21600" h="21600">
                    <a:moveTo>
                      <a:pt x="0" y="0"/>
                    </a:moveTo>
                    <a:lnTo>
                      <a:pt x="21600" y="21600"/>
                    </a:lnTo>
                  </a:path>
                </a:pathLst>
              </a:custGeom>
              <a:noFill/>
              <a:ln w="9360">
                <a:solidFill>
                  <a:srgbClr val="ffffff">
                    <a:alpha val="20000"/>
                  </a:srgbClr>
                </a:solidFill>
                <a:miter/>
              </a:ln>
            </p:spPr>
            <p:style>
              <a:lnRef idx="0"/>
              <a:fillRef idx="0"/>
              <a:effectRef idx="0"/>
              <a:fontRef idx="minor"/>
            </p:style>
          </p:sp>
          <p:sp>
            <p:nvSpPr>
              <p:cNvPr id="18" name="CustomShape 17"/>
              <p:cNvSpPr/>
              <p:nvPr/>
            </p:nvSpPr>
            <p:spPr>
              <a:xfrm>
                <a:off x="9122760" y="2204280"/>
                <a:ext cx="871560" cy="871560"/>
              </a:xfrm>
              <a:custGeom>
                <a:avLst/>
                <a:gdLst/>
                <a:ahLst/>
                <a:rect l="l" t="t" r="r" b="b"/>
                <a:pathLst>
                  <a:path w="21600" h="21600">
                    <a:moveTo>
                      <a:pt x="0" y="0"/>
                    </a:moveTo>
                    <a:lnTo>
                      <a:pt x="21600" y="21600"/>
                    </a:lnTo>
                  </a:path>
                </a:pathLst>
              </a:custGeom>
              <a:noFill/>
              <a:ln w="9360">
                <a:solidFill>
                  <a:srgbClr val="ffffff">
                    <a:alpha val="20000"/>
                  </a:srgbClr>
                </a:solidFill>
                <a:miter/>
              </a:ln>
            </p:spPr>
            <p:style>
              <a:lnRef idx="0"/>
              <a:fillRef idx="0"/>
              <a:effectRef idx="0"/>
              <a:fontRef idx="minor"/>
            </p:style>
          </p:sp>
          <p:sp>
            <p:nvSpPr>
              <p:cNvPr id="19" name="CustomShape 18"/>
              <p:cNvSpPr/>
              <p:nvPr/>
            </p:nvSpPr>
            <p:spPr>
              <a:xfrm>
                <a:off x="7127280" y="523800"/>
                <a:ext cx="1659240" cy="1635480"/>
              </a:xfrm>
              <a:custGeom>
                <a:avLst/>
                <a:gdLst/>
                <a:ahLst/>
                <a:rect l="l" t="t" r="r" b="b"/>
                <a:pathLst>
                  <a:path w="21600" h="21600">
                    <a:moveTo>
                      <a:pt x="0" y="0"/>
                    </a:moveTo>
                    <a:lnTo>
                      <a:pt x="21600" y="21600"/>
                    </a:lnTo>
                  </a:path>
                </a:pathLst>
              </a:custGeom>
              <a:noFill/>
              <a:ln w="9360">
                <a:solidFill>
                  <a:srgbClr val="ffffff">
                    <a:alpha val="20000"/>
                  </a:srgbClr>
                </a:solidFill>
                <a:miter/>
              </a:ln>
            </p:spPr>
            <p:style>
              <a:lnRef idx="0"/>
              <a:fillRef idx="0"/>
              <a:effectRef idx="0"/>
              <a:fontRef idx="minor"/>
            </p:style>
          </p:sp>
          <p:sp>
            <p:nvSpPr>
              <p:cNvPr id="20" name="CustomShape 19"/>
              <p:cNvSpPr/>
              <p:nvPr/>
            </p:nvSpPr>
            <p:spPr>
              <a:xfrm>
                <a:off x="8277480" y="516960"/>
                <a:ext cx="871560" cy="871560"/>
              </a:xfrm>
              <a:custGeom>
                <a:avLst/>
                <a:gdLst/>
                <a:ahLst/>
                <a:rect l="l" t="t" r="r" b="b"/>
                <a:pathLst>
                  <a:path w="21600" h="21600">
                    <a:moveTo>
                      <a:pt x="0" y="0"/>
                    </a:moveTo>
                    <a:lnTo>
                      <a:pt x="21600" y="21600"/>
                    </a:lnTo>
                  </a:path>
                </a:pathLst>
              </a:custGeom>
              <a:noFill/>
              <a:ln w="9360">
                <a:solidFill>
                  <a:srgbClr val="ffffff">
                    <a:alpha val="20000"/>
                  </a:srgbClr>
                </a:solidFill>
                <a:miter/>
              </a:ln>
            </p:spPr>
            <p:style>
              <a:lnRef idx="0"/>
              <a:fillRef idx="0"/>
              <a:effectRef idx="0"/>
              <a:fontRef idx="minor"/>
            </p:style>
          </p:sp>
          <p:sp>
            <p:nvSpPr>
              <p:cNvPr id="21" name="CustomShape 20"/>
              <p:cNvSpPr/>
              <p:nvPr/>
            </p:nvSpPr>
            <p:spPr>
              <a:xfrm>
                <a:off x="8324640" y="523800"/>
                <a:ext cx="428760" cy="428760"/>
              </a:xfrm>
              <a:custGeom>
                <a:avLst/>
                <a:gdLst/>
                <a:ahLst/>
                <a:rect l="l" t="t" r="r" b="b"/>
                <a:pathLst>
                  <a:path w="21600" h="21600">
                    <a:moveTo>
                      <a:pt x="0" y="0"/>
                    </a:moveTo>
                    <a:lnTo>
                      <a:pt x="21600" y="21600"/>
                    </a:lnTo>
                  </a:path>
                </a:pathLst>
              </a:custGeom>
              <a:noFill/>
              <a:ln w="9360">
                <a:solidFill>
                  <a:srgbClr val="ffffff">
                    <a:alpha val="20000"/>
                  </a:srgbClr>
                </a:solidFill>
                <a:miter/>
              </a:ln>
            </p:spPr>
            <p:style>
              <a:lnRef idx="0"/>
              <a:fillRef idx="0"/>
              <a:effectRef idx="0"/>
              <a:fontRef idx="minor"/>
            </p:style>
          </p:sp>
          <p:sp>
            <p:nvSpPr>
              <p:cNvPr id="22" name="CustomShape 21"/>
              <p:cNvSpPr/>
              <p:nvPr/>
            </p:nvSpPr>
            <p:spPr>
              <a:xfrm>
                <a:off x="8724240" y="417240"/>
                <a:ext cx="203400" cy="203400"/>
              </a:xfrm>
              <a:custGeom>
                <a:avLst/>
                <a:gdLst/>
                <a:ahLst/>
                <a:rect l="l" t="t" r="r" b="b"/>
                <a:pathLst>
                  <a:path w="21600" h="21600">
                    <a:moveTo>
                      <a:pt x="0" y="0"/>
                    </a:moveTo>
                    <a:lnTo>
                      <a:pt x="21600" y="21600"/>
                    </a:lnTo>
                  </a:path>
                </a:pathLst>
              </a:custGeom>
              <a:noFill/>
              <a:ln w="9360">
                <a:solidFill>
                  <a:srgbClr val="ffffff">
                    <a:alpha val="20000"/>
                  </a:srgbClr>
                </a:solidFill>
                <a:miter/>
              </a:ln>
            </p:spPr>
            <p:style>
              <a:lnRef idx="0"/>
              <a:fillRef idx="0"/>
              <a:effectRef idx="0"/>
              <a:fontRef idx="minor"/>
            </p:style>
          </p:sp>
          <p:sp>
            <p:nvSpPr>
              <p:cNvPr id="23" name="CustomShape 22"/>
              <p:cNvSpPr/>
              <p:nvPr/>
            </p:nvSpPr>
            <p:spPr>
              <a:xfrm>
                <a:off x="9045720" y="527040"/>
                <a:ext cx="428760" cy="428760"/>
              </a:xfrm>
              <a:custGeom>
                <a:avLst/>
                <a:gdLst/>
                <a:ahLst/>
                <a:rect l="l" t="t" r="r" b="b"/>
                <a:pathLst>
                  <a:path w="21600" h="21600">
                    <a:moveTo>
                      <a:pt x="0" y="0"/>
                    </a:moveTo>
                    <a:lnTo>
                      <a:pt x="21600" y="21600"/>
                    </a:lnTo>
                  </a:path>
                </a:pathLst>
              </a:custGeom>
              <a:noFill/>
              <a:ln w="9360">
                <a:solidFill>
                  <a:srgbClr val="ffffff">
                    <a:alpha val="20000"/>
                  </a:srgbClr>
                </a:solidFill>
                <a:miter/>
              </a:ln>
            </p:spPr>
            <p:style>
              <a:lnRef idx="0"/>
              <a:fillRef idx="0"/>
              <a:effectRef idx="0"/>
              <a:fontRef idx="minor"/>
            </p:style>
          </p:sp>
          <p:sp>
            <p:nvSpPr>
              <p:cNvPr id="24" name="CustomShape 23"/>
              <p:cNvSpPr/>
              <p:nvPr/>
            </p:nvSpPr>
            <p:spPr>
              <a:xfrm>
                <a:off x="8869680" y="621360"/>
                <a:ext cx="345240" cy="345240"/>
              </a:xfrm>
              <a:custGeom>
                <a:avLst/>
                <a:gdLst/>
                <a:ahLst/>
                <a:rect l="l" t="t" r="r" b="b"/>
                <a:pathLst>
                  <a:path w="21600" h="21600">
                    <a:moveTo>
                      <a:pt x="0" y="0"/>
                    </a:moveTo>
                    <a:lnTo>
                      <a:pt x="21600" y="21600"/>
                    </a:lnTo>
                  </a:path>
                </a:pathLst>
              </a:custGeom>
              <a:noFill/>
              <a:ln w="9360">
                <a:solidFill>
                  <a:srgbClr val="ffffff">
                    <a:alpha val="20000"/>
                  </a:srgbClr>
                </a:solidFill>
                <a:miter/>
              </a:ln>
            </p:spPr>
            <p:style>
              <a:lnRef idx="0"/>
              <a:fillRef idx="0"/>
              <a:effectRef idx="0"/>
              <a:fontRef idx="minor"/>
            </p:style>
          </p:sp>
        </p:grpSp>
        <p:sp>
          <p:nvSpPr>
            <p:cNvPr id="25" name="CustomShape 24"/>
            <p:cNvSpPr/>
            <p:nvPr/>
          </p:nvSpPr>
          <p:spPr>
            <a:xfrm>
              <a:off x="8279640" y="74160"/>
              <a:ext cx="871560" cy="871560"/>
            </a:xfrm>
            <a:custGeom>
              <a:avLst/>
              <a:gdLst/>
              <a:ahLst/>
              <a:rect l="l" t="t" r="r" b="b"/>
              <a:pathLst>
                <a:path w="21600" h="21600">
                  <a:moveTo>
                    <a:pt x="0" y="0"/>
                  </a:moveTo>
                  <a:lnTo>
                    <a:pt x="21600" y="21600"/>
                  </a:lnTo>
                </a:path>
              </a:pathLst>
            </a:custGeom>
            <a:noFill/>
            <a:ln w="9360">
              <a:solidFill>
                <a:srgbClr val="ffffff">
                  <a:alpha val="20000"/>
                </a:srgbClr>
              </a:solidFill>
              <a:miter/>
            </a:ln>
          </p:spPr>
          <p:style>
            <a:lnRef idx="0"/>
            <a:fillRef idx="0"/>
            <a:effectRef idx="0"/>
            <a:fontRef idx="minor"/>
          </p:style>
        </p:sp>
        <p:sp>
          <p:nvSpPr>
            <p:cNvPr id="26" name="CustomShape 25"/>
            <p:cNvSpPr/>
            <p:nvPr/>
          </p:nvSpPr>
          <p:spPr>
            <a:xfrm>
              <a:off x="8338320" y="-54360"/>
              <a:ext cx="871560" cy="871560"/>
            </a:xfrm>
            <a:custGeom>
              <a:avLst/>
              <a:gdLst/>
              <a:ahLst/>
              <a:rect l="l" t="t" r="r" b="b"/>
              <a:pathLst>
                <a:path w="21600" h="21600">
                  <a:moveTo>
                    <a:pt x="0" y="0"/>
                  </a:moveTo>
                  <a:lnTo>
                    <a:pt x="21600" y="21600"/>
                  </a:lnTo>
                </a:path>
              </a:pathLst>
            </a:custGeom>
            <a:noFill/>
            <a:ln w="9360">
              <a:solidFill>
                <a:srgbClr val="ffffff">
                  <a:alpha val="20000"/>
                </a:srgbClr>
              </a:solidFill>
              <a:miter/>
            </a:ln>
          </p:spPr>
          <p:style>
            <a:lnRef idx="0"/>
            <a:fillRef idx="0"/>
            <a:effectRef idx="0"/>
            <a:fontRef idx="minor"/>
          </p:style>
        </p:sp>
        <p:sp>
          <p:nvSpPr>
            <p:cNvPr id="27" name="CustomShape 26"/>
            <p:cNvSpPr/>
            <p:nvPr/>
          </p:nvSpPr>
          <p:spPr>
            <a:xfrm>
              <a:off x="8598240" y="-42480"/>
              <a:ext cx="312120" cy="312120"/>
            </a:xfrm>
            <a:custGeom>
              <a:avLst/>
              <a:gdLst/>
              <a:ahLst/>
              <a:rect l="l" t="t" r="r" b="b"/>
              <a:pathLst>
                <a:path w="21600" h="21600">
                  <a:moveTo>
                    <a:pt x="0" y="0"/>
                  </a:moveTo>
                  <a:lnTo>
                    <a:pt x="21600" y="21600"/>
                  </a:lnTo>
                </a:path>
              </a:pathLst>
            </a:custGeom>
            <a:noFill/>
            <a:ln w="9360">
              <a:solidFill>
                <a:srgbClr val="ffffff">
                  <a:alpha val="20000"/>
                </a:srgbClr>
              </a:solidFill>
              <a:miter/>
            </a:ln>
          </p:spPr>
          <p:style>
            <a:lnRef idx="0"/>
            <a:fillRef idx="0"/>
            <a:effectRef idx="0"/>
            <a:fontRef idx="minor"/>
          </p:style>
        </p:sp>
        <p:sp>
          <p:nvSpPr>
            <p:cNvPr id="28" name="CustomShape 27"/>
            <p:cNvSpPr/>
            <p:nvPr/>
          </p:nvSpPr>
          <p:spPr>
            <a:xfrm>
              <a:off x="8750520" y="109800"/>
              <a:ext cx="312120" cy="312120"/>
            </a:xfrm>
            <a:custGeom>
              <a:avLst/>
              <a:gdLst/>
              <a:ahLst/>
              <a:rect l="l" t="t" r="r" b="b"/>
              <a:pathLst>
                <a:path w="21600" h="21600">
                  <a:moveTo>
                    <a:pt x="0" y="0"/>
                  </a:moveTo>
                  <a:lnTo>
                    <a:pt x="21600" y="21600"/>
                  </a:lnTo>
                </a:path>
              </a:pathLst>
            </a:custGeom>
            <a:noFill/>
            <a:ln w="9360">
              <a:solidFill>
                <a:srgbClr val="ffffff">
                  <a:alpha val="20000"/>
                </a:srgbClr>
              </a:solidFill>
              <a:miter/>
            </a:ln>
          </p:spPr>
          <p:style>
            <a:lnRef idx="0"/>
            <a:fillRef idx="0"/>
            <a:effectRef idx="0"/>
            <a:fontRef idx="minor"/>
          </p:style>
        </p:sp>
        <p:sp>
          <p:nvSpPr>
            <p:cNvPr id="29" name="CustomShape 28"/>
            <p:cNvSpPr/>
            <p:nvPr/>
          </p:nvSpPr>
          <p:spPr>
            <a:xfrm>
              <a:off x="8871840" y="190440"/>
              <a:ext cx="312120" cy="312120"/>
            </a:xfrm>
            <a:custGeom>
              <a:avLst/>
              <a:gdLst/>
              <a:ahLst/>
              <a:rect l="l" t="t" r="r" b="b"/>
              <a:pathLst>
                <a:path w="21600" h="21600">
                  <a:moveTo>
                    <a:pt x="0" y="0"/>
                  </a:moveTo>
                  <a:lnTo>
                    <a:pt x="21600" y="21600"/>
                  </a:lnTo>
                </a:path>
              </a:pathLst>
            </a:custGeom>
            <a:noFill/>
            <a:ln w="9360">
              <a:solidFill>
                <a:srgbClr val="ffffff">
                  <a:alpha val="20000"/>
                </a:srgbClr>
              </a:solidFill>
              <a:miter/>
            </a:ln>
          </p:spPr>
          <p:style>
            <a:lnRef idx="0"/>
            <a:fillRef idx="0"/>
            <a:effectRef idx="0"/>
            <a:fontRef idx="minor"/>
          </p:style>
        </p:sp>
        <p:sp>
          <p:nvSpPr>
            <p:cNvPr id="30" name="CustomShape 29"/>
            <p:cNvSpPr/>
            <p:nvPr/>
          </p:nvSpPr>
          <p:spPr>
            <a:xfrm>
              <a:off x="8771400" y="39240"/>
              <a:ext cx="266400" cy="266400"/>
            </a:xfrm>
            <a:custGeom>
              <a:avLst/>
              <a:gdLst/>
              <a:ahLst/>
              <a:rect l="l" t="t" r="r" b="b"/>
              <a:pathLst>
                <a:path w="21600" h="21600">
                  <a:moveTo>
                    <a:pt x="0" y="0"/>
                  </a:moveTo>
                  <a:lnTo>
                    <a:pt x="21600" y="21600"/>
                  </a:lnTo>
                </a:path>
              </a:pathLst>
            </a:custGeom>
            <a:noFill/>
            <a:ln w="9360">
              <a:solidFill>
                <a:srgbClr val="ffffff">
                  <a:alpha val="20000"/>
                </a:srgbClr>
              </a:solidFill>
              <a:miter/>
            </a:ln>
          </p:spPr>
          <p:style>
            <a:lnRef idx="0"/>
            <a:fillRef idx="0"/>
            <a:effectRef idx="0"/>
            <a:fontRef idx="minor"/>
          </p:style>
        </p:sp>
        <p:sp>
          <p:nvSpPr>
            <p:cNvPr id="31" name="CustomShape 30"/>
            <p:cNvSpPr/>
            <p:nvPr/>
          </p:nvSpPr>
          <p:spPr>
            <a:xfrm>
              <a:off x="8910000" y="-17280"/>
              <a:ext cx="312120" cy="312120"/>
            </a:xfrm>
            <a:custGeom>
              <a:avLst/>
              <a:gdLst/>
              <a:ahLst/>
              <a:rect l="l" t="t" r="r" b="b"/>
              <a:pathLst>
                <a:path w="21600" h="21600">
                  <a:moveTo>
                    <a:pt x="0" y="0"/>
                  </a:moveTo>
                  <a:lnTo>
                    <a:pt x="21600" y="21600"/>
                  </a:lnTo>
                </a:path>
              </a:pathLst>
            </a:custGeom>
            <a:noFill/>
            <a:ln w="9360">
              <a:solidFill>
                <a:srgbClr val="ffffff">
                  <a:alpha val="20000"/>
                </a:srgbClr>
              </a:solidFill>
              <a:miter/>
            </a:ln>
          </p:spPr>
          <p:style>
            <a:lnRef idx="0"/>
            <a:fillRef idx="0"/>
            <a:effectRef idx="0"/>
            <a:fontRef idx="minor"/>
          </p:style>
        </p:sp>
        <p:sp>
          <p:nvSpPr>
            <p:cNvPr id="32" name="CustomShape 31"/>
            <p:cNvSpPr/>
            <p:nvPr/>
          </p:nvSpPr>
          <p:spPr>
            <a:xfrm>
              <a:off x="8962560" y="-12240"/>
              <a:ext cx="120960" cy="120960"/>
            </a:xfrm>
            <a:custGeom>
              <a:avLst/>
              <a:gdLst/>
              <a:ahLst/>
              <a:rect l="l" t="t" r="r" b="b"/>
              <a:pathLst>
                <a:path w="21600" h="21600">
                  <a:moveTo>
                    <a:pt x="0" y="0"/>
                  </a:moveTo>
                  <a:lnTo>
                    <a:pt x="21600" y="21600"/>
                  </a:lnTo>
                </a:path>
              </a:pathLst>
            </a:custGeom>
            <a:noFill/>
            <a:ln w="9360">
              <a:solidFill>
                <a:srgbClr val="ffffff">
                  <a:alpha val="20000"/>
                </a:srgbClr>
              </a:solidFill>
              <a:miter/>
            </a:ln>
          </p:spPr>
          <p:style>
            <a:lnRef idx="0"/>
            <a:fillRef idx="0"/>
            <a:effectRef idx="0"/>
            <a:fontRef idx="minor"/>
          </p:style>
        </p:sp>
        <p:sp>
          <p:nvSpPr>
            <p:cNvPr id="33" name="CustomShape 32"/>
            <p:cNvSpPr/>
            <p:nvPr/>
          </p:nvSpPr>
          <p:spPr>
            <a:xfrm>
              <a:off x="8923680" y="191520"/>
              <a:ext cx="266400" cy="266400"/>
            </a:xfrm>
            <a:custGeom>
              <a:avLst/>
              <a:gdLst/>
              <a:ahLst/>
              <a:rect l="l" t="t" r="r" b="b"/>
              <a:pathLst>
                <a:path w="21600" h="21600">
                  <a:moveTo>
                    <a:pt x="0" y="0"/>
                  </a:moveTo>
                  <a:lnTo>
                    <a:pt x="21600" y="21600"/>
                  </a:lnTo>
                </a:path>
              </a:pathLst>
            </a:custGeom>
            <a:noFill/>
            <a:ln w="9360">
              <a:solidFill>
                <a:srgbClr val="ffffff">
                  <a:alpha val="20000"/>
                </a:srgbClr>
              </a:solidFill>
              <a:miter/>
            </a:ln>
          </p:spPr>
          <p:style>
            <a:lnRef idx="0"/>
            <a:fillRef idx="0"/>
            <a:effectRef idx="0"/>
            <a:fontRef idx="minor"/>
          </p:style>
        </p:sp>
      </p:grpSp>
      <p:sp>
        <p:nvSpPr>
          <p:cNvPr id="34" name="PlaceHolder 33"/>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71" name="PlaceHolder 1"/>
          <p:cNvSpPr>
            <a:spLocks noGrp="1"/>
          </p:cNvSpPr>
          <p:nvPr>
            <p:ph type="title"/>
          </p:nvPr>
        </p:nvSpPr>
        <p:spPr>
          <a:xfrm>
            <a:off x="1006200" y="334800"/>
            <a:ext cx="7678080" cy="556920"/>
          </a:xfrm>
          <a:prstGeom prst="rect">
            <a:avLst/>
          </a:prstGeom>
        </p:spPr>
        <p:txBody>
          <a:bodyPr lIns="0" rIns="0" tIns="0" bIns="0" anchor="ctr">
            <a:noAutofit/>
          </a:bodyPr>
          <a:p>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sp>
        <p:nvSpPr>
          <p:cNvPr id="672" name="PlaceHolder 2"/>
          <p:cNvSpPr>
            <a:spLocks noGrp="1"/>
          </p:cNvSpPr>
          <p:nvPr>
            <p:ph type="body"/>
          </p:nvPr>
        </p:nvSpPr>
        <p:spPr>
          <a:xfrm>
            <a:off x="1006200" y="937080"/>
            <a:ext cx="7678080" cy="272520"/>
          </a:xfrm>
          <a:prstGeom prst="rect">
            <a:avLst/>
          </a:prstGeom>
        </p:spPr>
        <p:txBody>
          <a:bodyPr lIns="0" rIns="0" tIns="0" bIns="0">
            <a:normAutofit fontScale="4000"/>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grpSp>
        <p:nvGrpSpPr>
          <p:cNvPr id="673" name="Group 3"/>
          <p:cNvGrpSpPr/>
          <p:nvPr/>
        </p:nvGrpSpPr>
        <p:grpSpPr>
          <a:xfrm>
            <a:off x="6378840" y="3590280"/>
            <a:ext cx="3078360" cy="1824840"/>
            <a:chOff x="6378840" y="3590280"/>
            <a:chExt cx="3078360" cy="1824840"/>
          </a:xfrm>
        </p:grpSpPr>
        <p:grpSp>
          <p:nvGrpSpPr>
            <p:cNvPr id="674" name="Group 4"/>
            <p:cNvGrpSpPr/>
            <p:nvPr/>
          </p:nvGrpSpPr>
          <p:grpSpPr>
            <a:xfrm>
              <a:off x="7187400" y="4043160"/>
              <a:ext cx="2269800" cy="1371960"/>
              <a:chOff x="7187400" y="4043160"/>
              <a:chExt cx="2269800" cy="1371960"/>
            </a:xfrm>
          </p:grpSpPr>
          <p:grpSp>
            <p:nvGrpSpPr>
              <p:cNvPr id="675" name="Group 5"/>
              <p:cNvGrpSpPr/>
              <p:nvPr/>
            </p:nvGrpSpPr>
            <p:grpSpPr>
              <a:xfrm>
                <a:off x="7977600" y="4259520"/>
                <a:ext cx="1479600" cy="1155600"/>
                <a:chOff x="7977600" y="4259520"/>
                <a:chExt cx="1479600" cy="1155600"/>
              </a:xfrm>
            </p:grpSpPr>
            <p:sp>
              <p:nvSpPr>
                <p:cNvPr id="676" name="CustomShape 6"/>
                <p:cNvSpPr/>
                <p:nvPr/>
              </p:nvSpPr>
              <p:spPr>
                <a:xfrm flipV="1">
                  <a:off x="8159400" y="4633200"/>
                  <a:ext cx="781560" cy="781560"/>
                </a:xfrm>
                <a:custGeom>
                  <a:avLst/>
                  <a:gdLst/>
                  <a:ahLst/>
                  <a:rect l="l" t="t" r="r" b="b"/>
                  <a:pathLst>
                    <a:path w="21600" h="21600">
                      <a:moveTo>
                        <a:pt x="0" y="0"/>
                      </a:moveTo>
                      <a:lnTo>
                        <a:pt x="21600" y="21600"/>
                      </a:lnTo>
                    </a:path>
                  </a:pathLst>
                </a:custGeom>
                <a:noFill/>
                <a:ln w="9360">
                  <a:solidFill>
                    <a:srgbClr val="13aa52">
                      <a:alpha val="50000"/>
                    </a:srgbClr>
                  </a:solidFill>
                  <a:miter/>
                </a:ln>
              </p:spPr>
              <p:style>
                <a:lnRef idx="0"/>
                <a:fillRef idx="0"/>
                <a:effectRef idx="0"/>
                <a:fontRef idx="minor"/>
              </p:style>
            </p:sp>
            <p:sp>
              <p:nvSpPr>
                <p:cNvPr id="677" name="CustomShape 7"/>
                <p:cNvSpPr/>
                <p:nvPr/>
              </p:nvSpPr>
              <p:spPr>
                <a:xfrm flipV="1">
                  <a:off x="8228880" y="4326120"/>
                  <a:ext cx="781560" cy="781560"/>
                </a:xfrm>
                <a:custGeom>
                  <a:avLst/>
                  <a:gdLst/>
                  <a:ahLst/>
                  <a:rect l="l" t="t" r="r" b="b"/>
                  <a:pathLst>
                    <a:path w="21600" h="21600">
                      <a:moveTo>
                        <a:pt x="0" y="0"/>
                      </a:moveTo>
                      <a:lnTo>
                        <a:pt x="21600" y="21600"/>
                      </a:lnTo>
                    </a:path>
                  </a:pathLst>
                </a:custGeom>
                <a:noFill/>
                <a:ln w="9360">
                  <a:solidFill>
                    <a:srgbClr val="13aa52">
                      <a:alpha val="50000"/>
                    </a:srgbClr>
                  </a:solidFill>
                  <a:miter/>
                </a:ln>
              </p:spPr>
              <p:style>
                <a:lnRef idx="0"/>
                <a:fillRef idx="0"/>
                <a:effectRef idx="0"/>
                <a:fontRef idx="minor"/>
              </p:style>
            </p:sp>
            <p:sp>
              <p:nvSpPr>
                <p:cNvPr id="678" name="CustomShape 8"/>
                <p:cNvSpPr/>
                <p:nvPr/>
              </p:nvSpPr>
              <p:spPr>
                <a:xfrm flipV="1">
                  <a:off x="8271000" y="4727880"/>
                  <a:ext cx="384480" cy="384480"/>
                </a:xfrm>
                <a:custGeom>
                  <a:avLst/>
                  <a:gdLst/>
                  <a:ahLst/>
                  <a:rect l="l" t="t" r="r" b="b"/>
                  <a:pathLst>
                    <a:path w="21600" h="21600">
                      <a:moveTo>
                        <a:pt x="0" y="0"/>
                      </a:moveTo>
                      <a:lnTo>
                        <a:pt x="21600" y="21600"/>
                      </a:lnTo>
                    </a:path>
                  </a:pathLst>
                </a:custGeom>
                <a:noFill/>
                <a:ln w="9360">
                  <a:solidFill>
                    <a:srgbClr val="13aa52">
                      <a:alpha val="50000"/>
                    </a:srgbClr>
                  </a:solidFill>
                  <a:miter/>
                </a:ln>
              </p:spPr>
              <p:style>
                <a:lnRef idx="0"/>
                <a:fillRef idx="0"/>
                <a:effectRef idx="0"/>
                <a:fontRef idx="minor"/>
              </p:style>
            </p:sp>
            <p:sp>
              <p:nvSpPr>
                <p:cNvPr id="679" name="CustomShape 9"/>
                <p:cNvSpPr/>
                <p:nvPr/>
              </p:nvSpPr>
              <p:spPr>
                <a:xfrm flipV="1">
                  <a:off x="8178120" y="5014080"/>
                  <a:ext cx="84240" cy="84240"/>
                </a:xfrm>
                <a:custGeom>
                  <a:avLst/>
                  <a:gdLst/>
                  <a:ahLst/>
                  <a:rect l="l" t="t" r="r" b="b"/>
                  <a:pathLst>
                    <a:path w="21600" h="21600">
                      <a:moveTo>
                        <a:pt x="0" y="0"/>
                      </a:moveTo>
                      <a:lnTo>
                        <a:pt x="21600" y="21600"/>
                      </a:lnTo>
                    </a:path>
                  </a:pathLst>
                </a:custGeom>
                <a:noFill/>
                <a:ln w="9360">
                  <a:solidFill>
                    <a:srgbClr val="13aa52">
                      <a:alpha val="50000"/>
                    </a:srgbClr>
                  </a:solidFill>
                  <a:miter/>
                </a:ln>
              </p:spPr>
              <p:style>
                <a:lnRef idx="0"/>
                <a:fillRef idx="0"/>
                <a:effectRef idx="0"/>
                <a:fontRef idx="minor"/>
              </p:style>
            </p:sp>
            <p:sp>
              <p:nvSpPr>
                <p:cNvPr id="680" name="CustomShape 10"/>
                <p:cNvSpPr/>
                <p:nvPr/>
              </p:nvSpPr>
              <p:spPr>
                <a:xfrm flipV="1">
                  <a:off x="8838360" y="4259520"/>
                  <a:ext cx="384480" cy="384480"/>
                </a:xfrm>
                <a:custGeom>
                  <a:avLst/>
                  <a:gdLst/>
                  <a:ahLst/>
                  <a:rect l="l" t="t" r="r" b="b"/>
                  <a:pathLst>
                    <a:path w="21600" h="21600">
                      <a:moveTo>
                        <a:pt x="0" y="0"/>
                      </a:moveTo>
                      <a:lnTo>
                        <a:pt x="21600" y="21600"/>
                      </a:lnTo>
                    </a:path>
                  </a:pathLst>
                </a:custGeom>
                <a:noFill/>
                <a:ln w="9360">
                  <a:solidFill>
                    <a:srgbClr val="bfbfbf">
                      <a:alpha val="50000"/>
                    </a:srgbClr>
                  </a:solidFill>
                  <a:miter/>
                </a:ln>
              </p:spPr>
              <p:style>
                <a:lnRef idx="0"/>
                <a:fillRef idx="0"/>
                <a:effectRef idx="0"/>
                <a:fontRef idx="minor"/>
              </p:style>
            </p:sp>
            <p:sp>
              <p:nvSpPr>
                <p:cNvPr id="681" name="CustomShape 11"/>
                <p:cNvSpPr/>
                <p:nvPr/>
              </p:nvSpPr>
              <p:spPr>
                <a:xfrm flipV="1">
                  <a:off x="8559000" y="4392000"/>
                  <a:ext cx="309600" cy="309600"/>
                </a:xfrm>
                <a:custGeom>
                  <a:avLst/>
                  <a:gdLst/>
                  <a:ahLst/>
                  <a:rect l="l" t="t" r="r" b="b"/>
                  <a:pathLst>
                    <a:path w="21600" h="21600">
                      <a:moveTo>
                        <a:pt x="0" y="0"/>
                      </a:moveTo>
                      <a:lnTo>
                        <a:pt x="21600" y="21600"/>
                      </a:lnTo>
                    </a:path>
                  </a:pathLst>
                </a:custGeom>
                <a:noFill/>
                <a:ln w="9360">
                  <a:solidFill>
                    <a:srgbClr val="13aa52">
                      <a:alpha val="50000"/>
                    </a:srgbClr>
                  </a:solidFill>
                  <a:miter/>
                </a:ln>
              </p:spPr>
              <p:style>
                <a:lnRef idx="0"/>
                <a:fillRef idx="0"/>
                <a:effectRef idx="0"/>
                <a:fontRef idx="minor"/>
              </p:style>
            </p:sp>
            <p:grpSp>
              <p:nvGrpSpPr>
                <p:cNvPr id="682" name="Group 12"/>
                <p:cNvGrpSpPr/>
                <p:nvPr/>
              </p:nvGrpSpPr>
              <p:grpSpPr>
                <a:xfrm>
                  <a:off x="7977600" y="4313880"/>
                  <a:ext cx="1479600" cy="984240"/>
                  <a:chOff x="7977600" y="4313880"/>
                  <a:chExt cx="1479600" cy="984240"/>
                </a:xfrm>
              </p:grpSpPr>
              <p:sp>
                <p:nvSpPr>
                  <p:cNvPr id="683" name="CustomShape 13"/>
                  <p:cNvSpPr/>
                  <p:nvPr/>
                </p:nvSpPr>
                <p:spPr>
                  <a:xfrm flipV="1">
                    <a:off x="7977600" y="4602600"/>
                    <a:ext cx="695160" cy="695160"/>
                  </a:xfrm>
                  <a:custGeom>
                    <a:avLst/>
                    <a:gdLst/>
                    <a:ahLst/>
                    <a:rect l="l" t="t" r="r" b="b"/>
                    <a:pathLst>
                      <a:path w="21600" h="21600">
                        <a:moveTo>
                          <a:pt x="0" y="0"/>
                        </a:moveTo>
                        <a:lnTo>
                          <a:pt x="21600" y="21600"/>
                        </a:lnTo>
                      </a:path>
                    </a:pathLst>
                  </a:custGeom>
                  <a:noFill/>
                  <a:ln w="9360">
                    <a:solidFill>
                      <a:srgbClr val="7f7f7f">
                        <a:alpha val="22000"/>
                      </a:srgbClr>
                    </a:solidFill>
                    <a:miter/>
                  </a:ln>
                </p:spPr>
                <p:style>
                  <a:lnRef idx="0"/>
                  <a:fillRef idx="0"/>
                  <a:effectRef idx="0"/>
                  <a:fontRef idx="minor"/>
                </p:style>
              </p:sp>
              <p:sp>
                <p:nvSpPr>
                  <p:cNvPr id="684" name="CustomShape 14"/>
                  <p:cNvSpPr/>
                  <p:nvPr/>
                </p:nvSpPr>
                <p:spPr>
                  <a:xfrm flipV="1">
                    <a:off x="8510760" y="4515480"/>
                    <a:ext cx="695160" cy="695160"/>
                  </a:xfrm>
                  <a:custGeom>
                    <a:avLst/>
                    <a:gdLst/>
                    <a:ahLst/>
                    <a:rect l="l" t="t" r="r" b="b"/>
                    <a:pathLst>
                      <a:path w="21600" h="21600">
                        <a:moveTo>
                          <a:pt x="0" y="0"/>
                        </a:moveTo>
                        <a:lnTo>
                          <a:pt x="21600" y="21600"/>
                        </a:lnTo>
                      </a:path>
                    </a:pathLst>
                  </a:custGeom>
                  <a:noFill/>
                  <a:ln w="9360">
                    <a:solidFill>
                      <a:srgbClr val="13aa52">
                        <a:alpha val="50000"/>
                      </a:srgbClr>
                    </a:solidFill>
                    <a:miter/>
                  </a:ln>
                </p:spPr>
                <p:style>
                  <a:lnRef idx="0"/>
                  <a:fillRef idx="0"/>
                  <a:effectRef idx="0"/>
                  <a:fontRef idx="minor"/>
                </p:style>
              </p:sp>
              <p:sp>
                <p:nvSpPr>
                  <p:cNvPr id="685" name="CustomShape 15"/>
                  <p:cNvSpPr/>
                  <p:nvPr/>
                </p:nvSpPr>
                <p:spPr>
                  <a:xfrm flipV="1">
                    <a:off x="8539920" y="4335480"/>
                    <a:ext cx="342000" cy="342000"/>
                  </a:xfrm>
                  <a:custGeom>
                    <a:avLst/>
                    <a:gdLst/>
                    <a:ahLst/>
                    <a:rect l="l" t="t" r="r" b="b"/>
                    <a:pathLst>
                      <a:path w="21600" h="21600">
                        <a:moveTo>
                          <a:pt x="0" y="0"/>
                        </a:moveTo>
                        <a:lnTo>
                          <a:pt x="21600" y="21600"/>
                        </a:lnTo>
                      </a:path>
                    </a:pathLst>
                  </a:custGeom>
                  <a:noFill/>
                  <a:ln w="9360">
                    <a:solidFill>
                      <a:srgbClr val="13aa52">
                        <a:alpha val="50000"/>
                      </a:srgbClr>
                    </a:solidFill>
                    <a:miter/>
                  </a:ln>
                </p:spPr>
                <p:style>
                  <a:lnRef idx="0"/>
                  <a:fillRef idx="0"/>
                  <a:effectRef idx="0"/>
                  <a:fontRef idx="minor"/>
                </p:style>
              </p:sp>
              <p:sp>
                <p:nvSpPr>
                  <p:cNvPr id="686" name="CustomShape 16"/>
                  <p:cNvSpPr/>
                  <p:nvPr/>
                </p:nvSpPr>
                <p:spPr>
                  <a:xfrm flipV="1">
                    <a:off x="8858520" y="4588920"/>
                    <a:ext cx="162360" cy="162360"/>
                  </a:xfrm>
                  <a:custGeom>
                    <a:avLst/>
                    <a:gdLst/>
                    <a:ahLst/>
                    <a:rect l="l" t="t" r="r" b="b"/>
                    <a:pathLst>
                      <a:path w="21600" h="21600">
                        <a:moveTo>
                          <a:pt x="0" y="0"/>
                        </a:moveTo>
                        <a:lnTo>
                          <a:pt x="21600" y="21600"/>
                        </a:lnTo>
                      </a:path>
                    </a:pathLst>
                  </a:custGeom>
                  <a:noFill/>
                  <a:ln w="9360">
                    <a:solidFill>
                      <a:srgbClr val="13aa52">
                        <a:alpha val="50000"/>
                      </a:srgbClr>
                    </a:solidFill>
                    <a:miter/>
                  </a:ln>
                </p:spPr>
                <p:style>
                  <a:lnRef idx="0"/>
                  <a:fillRef idx="0"/>
                  <a:effectRef idx="0"/>
                  <a:fontRef idx="minor"/>
                </p:style>
              </p:sp>
              <p:sp>
                <p:nvSpPr>
                  <p:cNvPr id="687" name="CustomShape 17"/>
                  <p:cNvSpPr/>
                  <p:nvPr/>
                </p:nvSpPr>
                <p:spPr>
                  <a:xfrm flipV="1">
                    <a:off x="9115200" y="4332960"/>
                    <a:ext cx="342000" cy="342000"/>
                  </a:xfrm>
                  <a:custGeom>
                    <a:avLst/>
                    <a:gdLst/>
                    <a:ahLst/>
                    <a:rect l="l" t="t" r="r" b="b"/>
                    <a:pathLst>
                      <a:path w="21600" h="21600">
                        <a:moveTo>
                          <a:pt x="0" y="0"/>
                        </a:moveTo>
                        <a:lnTo>
                          <a:pt x="21600" y="21600"/>
                        </a:lnTo>
                      </a:path>
                    </a:pathLst>
                  </a:custGeom>
                  <a:noFill/>
                  <a:ln w="9360">
                    <a:solidFill>
                      <a:srgbClr val="13aa52">
                        <a:alpha val="50000"/>
                      </a:srgbClr>
                    </a:solidFill>
                    <a:miter/>
                  </a:ln>
                </p:spPr>
                <p:style>
                  <a:lnRef idx="0"/>
                  <a:fillRef idx="0"/>
                  <a:effectRef idx="0"/>
                  <a:fontRef idx="minor"/>
                </p:style>
              </p:sp>
              <p:sp>
                <p:nvSpPr>
                  <p:cNvPr id="688" name="CustomShape 18"/>
                  <p:cNvSpPr/>
                  <p:nvPr/>
                </p:nvSpPr>
                <p:spPr>
                  <a:xfrm flipV="1">
                    <a:off x="8974440" y="4313520"/>
                    <a:ext cx="275400" cy="275400"/>
                  </a:xfrm>
                  <a:custGeom>
                    <a:avLst/>
                    <a:gdLst/>
                    <a:ahLst/>
                    <a:rect l="l" t="t" r="r" b="b"/>
                    <a:pathLst>
                      <a:path w="21600" h="21600">
                        <a:moveTo>
                          <a:pt x="0" y="0"/>
                        </a:moveTo>
                        <a:lnTo>
                          <a:pt x="21600" y="21600"/>
                        </a:lnTo>
                      </a:path>
                    </a:pathLst>
                  </a:custGeom>
                  <a:noFill/>
                  <a:ln w="9360">
                    <a:solidFill>
                      <a:srgbClr val="13aa52">
                        <a:alpha val="50000"/>
                      </a:srgbClr>
                    </a:solidFill>
                    <a:miter/>
                  </a:ln>
                </p:spPr>
                <p:style>
                  <a:lnRef idx="0"/>
                  <a:fillRef idx="0"/>
                  <a:effectRef idx="0"/>
                  <a:fontRef idx="minor"/>
                </p:style>
              </p:sp>
            </p:grpSp>
            <p:sp>
              <p:nvSpPr>
                <p:cNvPr id="689" name="CustomShape 19"/>
                <p:cNvSpPr/>
                <p:nvPr/>
              </p:nvSpPr>
              <p:spPr>
                <a:xfrm flipV="1">
                  <a:off x="8504280" y="4329720"/>
                  <a:ext cx="695160" cy="695160"/>
                </a:xfrm>
                <a:custGeom>
                  <a:avLst/>
                  <a:gdLst/>
                  <a:ahLst/>
                  <a:rect l="l" t="t" r="r" b="b"/>
                  <a:pathLst>
                    <a:path w="21600" h="21600">
                      <a:moveTo>
                        <a:pt x="0" y="0"/>
                      </a:moveTo>
                      <a:lnTo>
                        <a:pt x="21600" y="21600"/>
                      </a:lnTo>
                    </a:path>
                  </a:pathLst>
                </a:custGeom>
                <a:noFill/>
                <a:ln w="9360">
                  <a:solidFill>
                    <a:srgbClr val="13aa52">
                      <a:alpha val="50000"/>
                    </a:srgbClr>
                  </a:solidFill>
                  <a:miter/>
                </a:ln>
              </p:spPr>
              <p:style>
                <a:lnRef idx="0"/>
                <a:fillRef idx="0"/>
                <a:effectRef idx="0"/>
                <a:fontRef idx="minor"/>
              </p:style>
            </p:sp>
            <p:sp>
              <p:nvSpPr>
                <p:cNvPr id="690" name="CustomShape 20"/>
                <p:cNvSpPr/>
                <p:nvPr/>
              </p:nvSpPr>
              <p:spPr>
                <a:xfrm flipV="1">
                  <a:off x="8551080" y="4432320"/>
                  <a:ext cx="695160" cy="695160"/>
                </a:xfrm>
                <a:custGeom>
                  <a:avLst/>
                  <a:gdLst/>
                  <a:ahLst/>
                  <a:rect l="l" t="t" r="r" b="b"/>
                  <a:pathLst>
                    <a:path w="21600" h="21600">
                      <a:moveTo>
                        <a:pt x="0" y="0"/>
                      </a:moveTo>
                      <a:lnTo>
                        <a:pt x="21600" y="21600"/>
                      </a:lnTo>
                    </a:path>
                  </a:pathLst>
                </a:custGeom>
                <a:noFill/>
                <a:ln w="9360">
                  <a:solidFill>
                    <a:srgbClr val="d8d8d8">
                      <a:alpha val="50000"/>
                    </a:srgbClr>
                  </a:solidFill>
                  <a:miter/>
                </a:ln>
              </p:spPr>
              <p:style>
                <a:lnRef idx="0"/>
                <a:fillRef idx="0"/>
                <a:effectRef idx="0"/>
                <a:fontRef idx="minor"/>
              </p:style>
            </p:sp>
            <p:sp>
              <p:nvSpPr>
                <p:cNvPr id="691" name="CustomShape 21"/>
                <p:cNvSpPr/>
                <p:nvPr/>
              </p:nvSpPr>
              <p:spPr>
                <a:xfrm flipV="1">
                  <a:off x="8758440" y="4869360"/>
                  <a:ext cx="248760" cy="248760"/>
                </a:xfrm>
                <a:custGeom>
                  <a:avLst/>
                  <a:gdLst/>
                  <a:ahLst/>
                  <a:rect l="l" t="t" r="r" b="b"/>
                  <a:pathLst>
                    <a:path w="21600" h="21600">
                      <a:moveTo>
                        <a:pt x="0" y="0"/>
                      </a:moveTo>
                      <a:lnTo>
                        <a:pt x="21600" y="21600"/>
                      </a:lnTo>
                    </a:path>
                  </a:pathLst>
                </a:custGeom>
                <a:noFill/>
                <a:ln w="9360">
                  <a:solidFill>
                    <a:srgbClr val="13aa52">
                      <a:alpha val="50000"/>
                    </a:srgbClr>
                  </a:solidFill>
                  <a:miter/>
                </a:ln>
              </p:spPr>
              <p:style>
                <a:lnRef idx="0"/>
                <a:fillRef idx="0"/>
                <a:effectRef idx="0"/>
                <a:fontRef idx="minor"/>
              </p:style>
            </p:sp>
            <p:sp>
              <p:nvSpPr>
                <p:cNvPr id="692" name="CustomShape 22"/>
                <p:cNvSpPr/>
                <p:nvPr/>
              </p:nvSpPr>
              <p:spPr>
                <a:xfrm flipV="1">
                  <a:off x="8879760" y="4748040"/>
                  <a:ext cx="248760" cy="248760"/>
                </a:xfrm>
                <a:custGeom>
                  <a:avLst/>
                  <a:gdLst/>
                  <a:ahLst/>
                  <a:rect l="l" t="t" r="r" b="b"/>
                  <a:pathLst>
                    <a:path w="21600" h="21600">
                      <a:moveTo>
                        <a:pt x="0" y="0"/>
                      </a:moveTo>
                      <a:lnTo>
                        <a:pt x="21600" y="21600"/>
                      </a:lnTo>
                    </a:path>
                  </a:pathLst>
                </a:custGeom>
                <a:noFill/>
                <a:ln w="9360">
                  <a:solidFill>
                    <a:srgbClr val="13aa52">
                      <a:alpha val="50000"/>
                    </a:srgbClr>
                  </a:solidFill>
                  <a:miter/>
                </a:ln>
              </p:spPr>
              <p:style>
                <a:lnRef idx="0"/>
                <a:fillRef idx="0"/>
                <a:effectRef idx="0"/>
                <a:fontRef idx="minor"/>
              </p:style>
            </p:sp>
            <p:sp>
              <p:nvSpPr>
                <p:cNvPr id="693" name="CustomShape 23"/>
                <p:cNvSpPr/>
                <p:nvPr/>
              </p:nvSpPr>
              <p:spPr>
                <a:xfrm flipV="1">
                  <a:off x="8976600" y="4683600"/>
                  <a:ext cx="248760" cy="248760"/>
                </a:xfrm>
                <a:custGeom>
                  <a:avLst/>
                  <a:gdLst/>
                  <a:ahLst/>
                  <a:rect l="l" t="t" r="r" b="b"/>
                  <a:pathLst>
                    <a:path w="21600" h="21600">
                      <a:moveTo>
                        <a:pt x="0" y="0"/>
                      </a:moveTo>
                      <a:lnTo>
                        <a:pt x="21600" y="21600"/>
                      </a:lnTo>
                    </a:path>
                  </a:pathLst>
                </a:custGeom>
                <a:noFill/>
                <a:ln w="9360">
                  <a:solidFill>
                    <a:srgbClr val="13aa52">
                      <a:alpha val="50000"/>
                    </a:srgbClr>
                  </a:solidFill>
                  <a:miter/>
                </a:ln>
              </p:spPr>
              <p:style>
                <a:lnRef idx="0"/>
                <a:fillRef idx="0"/>
                <a:effectRef idx="0"/>
                <a:fontRef idx="minor"/>
              </p:style>
            </p:sp>
            <p:sp>
              <p:nvSpPr>
                <p:cNvPr id="694" name="CustomShape 24"/>
                <p:cNvSpPr/>
                <p:nvPr/>
              </p:nvSpPr>
              <p:spPr>
                <a:xfrm flipV="1">
                  <a:off x="8896320" y="4840560"/>
                  <a:ext cx="212760" cy="212760"/>
                </a:xfrm>
                <a:custGeom>
                  <a:avLst/>
                  <a:gdLst/>
                  <a:ahLst/>
                  <a:rect l="l" t="t" r="r" b="b"/>
                  <a:pathLst>
                    <a:path w="21600" h="21600">
                      <a:moveTo>
                        <a:pt x="0" y="0"/>
                      </a:moveTo>
                      <a:lnTo>
                        <a:pt x="21600" y="21600"/>
                      </a:lnTo>
                    </a:path>
                  </a:pathLst>
                </a:custGeom>
                <a:noFill/>
                <a:ln w="9360">
                  <a:solidFill>
                    <a:srgbClr val="13aa52">
                      <a:alpha val="50000"/>
                    </a:srgbClr>
                  </a:solidFill>
                  <a:miter/>
                </a:ln>
              </p:spPr>
              <p:style>
                <a:lnRef idx="0"/>
                <a:fillRef idx="0"/>
                <a:effectRef idx="0"/>
                <a:fontRef idx="minor"/>
              </p:style>
            </p:sp>
            <p:sp>
              <p:nvSpPr>
                <p:cNvPr id="695" name="CustomShape 25"/>
                <p:cNvSpPr/>
                <p:nvPr/>
              </p:nvSpPr>
              <p:spPr>
                <a:xfrm flipV="1">
                  <a:off x="9006840" y="4849200"/>
                  <a:ext cx="248760" cy="248760"/>
                </a:xfrm>
                <a:custGeom>
                  <a:avLst/>
                  <a:gdLst/>
                  <a:ahLst/>
                  <a:rect l="l" t="t" r="r" b="b"/>
                  <a:pathLst>
                    <a:path w="21600" h="21600">
                      <a:moveTo>
                        <a:pt x="0" y="0"/>
                      </a:moveTo>
                      <a:lnTo>
                        <a:pt x="21600" y="21600"/>
                      </a:lnTo>
                    </a:path>
                  </a:pathLst>
                </a:custGeom>
                <a:noFill/>
                <a:ln w="9360">
                  <a:solidFill>
                    <a:srgbClr val="13aa52">
                      <a:alpha val="50000"/>
                    </a:srgbClr>
                  </a:solidFill>
                  <a:miter/>
                </a:ln>
              </p:spPr>
              <p:style>
                <a:lnRef idx="0"/>
                <a:fillRef idx="0"/>
                <a:effectRef idx="0"/>
                <a:fontRef idx="minor"/>
              </p:style>
            </p:sp>
            <p:sp>
              <p:nvSpPr>
                <p:cNvPr id="696" name="CustomShape 26"/>
                <p:cNvSpPr/>
                <p:nvPr/>
              </p:nvSpPr>
              <p:spPr>
                <a:xfrm flipV="1">
                  <a:off x="9048960" y="5008680"/>
                  <a:ext cx="96480" cy="96480"/>
                </a:xfrm>
                <a:custGeom>
                  <a:avLst/>
                  <a:gdLst/>
                  <a:ahLst/>
                  <a:rect l="l" t="t" r="r" b="b"/>
                  <a:pathLst>
                    <a:path w="21600" h="21600">
                      <a:moveTo>
                        <a:pt x="0" y="0"/>
                      </a:moveTo>
                      <a:lnTo>
                        <a:pt x="21600" y="21600"/>
                      </a:lnTo>
                    </a:path>
                  </a:pathLst>
                </a:custGeom>
                <a:noFill/>
                <a:ln w="9360">
                  <a:solidFill>
                    <a:srgbClr val="13aa52">
                      <a:alpha val="50000"/>
                    </a:srgbClr>
                  </a:solidFill>
                  <a:miter/>
                </a:ln>
              </p:spPr>
              <p:style>
                <a:lnRef idx="0"/>
                <a:fillRef idx="0"/>
                <a:effectRef idx="0"/>
                <a:fontRef idx="minor"/>
              </p:style>
            </p:sp>
            <p:sp>
              <p:nvSpPr>
                <p:cNvPr id="697" name="CustomShape 27"/>
                <p:cNvSpPr/>
                <p:nvPr/>
              </p:nvSpPr>
              <p:spPr>
                <a:xfrm flipV="1">
                  <a:off x="9018000" y="4718880"/>
                  <a:ext cx="212760" cy="212760"/>
                </a:xfrm>
                <a:custGeom>
                  <a:avLst/>
                  <a:gdLst/>
                  <a:ahLst/>
                  <a:rect l="l" t="t" r="r" b="b"/>
                  <a:pathLst>
                    <a:path w="21600" h="21600">
                      <a:moveTo>
                        <a:pt x="0" y="0"/>
                      </a:moveTo>
                      <a:lnTo>
                        <a:pt x="21600" y="21600"/>
                      </a:lnTo>
                    </a:path>
                  </a:pathLst>
                </a:custGeom>
                <a:noFill/>
                <a:ln w="9360">
                  <a:solidFill>
                    <a:srgbClr val="13aa52">
                      <a:alpha val="50000"/>
                    </a:srgbClr>
                  </a:solidFill>
                  <a:miter/>
                </a:ln>
              </p:spPr>
              <p:style>
                <a:lnRef idx="0"/>
                <a:fillRef idx="0"/>
                <a:effectRef idx="0"/>
                <a:fontRef idx="minor"/>
              </p:style>
            </p:sp>
          </p:grpSp>
          <p:pic>
            <p:nvPicPr>
              <p:cNvPr id="698" name="Google Shape;1487;p37" descr=""/>
              <p:cNvPicPr/>
              <p:nvPr/>
            </p:nvPicPr>
            <p:blipFill>
              <a:blip r:embed="rId2"/>
              <a:stretch/>
            </p:blipFill>
            <p:spPr>
              <a:xfrm flipH="1" rot="10800000">
                <a:off x="7187400" y="4042800"/>
                <a:ext cx="1956240" cy="1100160"/>
              </a:xfrm>
              <a:prstGeom prst="rect">
                <a:avLst/>
              </a:prstGeom>
              <a:ln>
                <a:noFill/>
              </a:ln>
            </p:spPr>
          </p:pic>
        </p:grpSp>
        <p:pic>
          <p:nvPicPr>
            <p:cNvPr id="699" name="Google Shape;1488;p37" descr=""/>
            <p:cNvPicPr/>
            <p:nvPr/>
          </p:nvPicPr>
          <p:blipFill>
            <a:blip r:embed="rId3"/>
            <a:stretch/>
          </p:blipFill>
          <p:spPr>
            <a:xfrm flipH="1" rot="10800000">
              <a:off x="6378840" y="3589920"/>
              <a:ext cx="2764800" cy="1553400"/>
            </a:xfrm>
            <a:prstGeom prst="rect">
              <a:avLst/>
            </a:prstGeom>
            <a:ln>
              <a:noFill/>
            </a:ln>
          </p:spPr>
        </p:pic>
      </p:grpSp>
      <p:pic>
        <p:nvPicPr>
          <p:cNvPr id="700" name="Google Shape;1489;p37" descr=""/>
          <p:cNvPicPr/>
          <p:nvPr/>
        </p:nvPicPr>
        <p:blipFill>
          <a:blip r:embed="rId4"/>
          <a:stretch/>
        </p:blipFill>
        <p:spPr>
          <a:xfrm>
            <a:off x="457200" y="4849200"/>
            <a:ext cx="721080" cy="184680"/>
          </a:xfrm>
          <a:prstGeom prst="rect">
            <a:avLst/>
          </a:prstGeom>
          <a:ln>
            <a:noFill/>
          </a:ln>
        </p:spPr>
      </p:pic>
    </p:spTree>
  </p:cSld>
  <p:clrMap bg1="lt1" bg2="lt2" tx1="dk1" tx2="dk2" accent1="accent1" accent2="accent2" accent3="accent3" accent4="accent4" accent5="accent5" accent6="accent6" hlink="hlink" folHlink="folHlink"/>
  <p:sldLayoutIdLst>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37" name="Google Shape;1782;p47" descr=""/>
          <p:cNvPicPr/>
          <p:nvPr/>
        </p:nvPicPr>
        <p:blipFill>
          <a:blip r:embed="rId2"/>
          <a:stretch/>
        </p:blipFill>
        <p:spPr>
          <a:xfrm flipH="1" rot="10800000">
            <a:off x="6378840" y="3589920"/>
            <a:ext cx="2764800" cy="1553400"/>
          </a:xfrm>
          <a:prstGeom prst="rect">
            <a:avLst/>
          </a:prstGeom>
          <a:ln>
            <a:noFill/>
          </a:ln>
        </p:spPr>
      </p:pic>
      <p:sp>
        <p:nvSpPr>
          <p:cNvPr id="738" name="PlaceHolder 1"/>
          <p:cNvSpPr>
            <a:spLocks noGrp="1"/>
          </p:cNvSpPr>
          <p:nvPr>
            <p:ph type="title"/>
          </p:nvPr>
        </p:nvSpPr>
        <p:spPr>
          <a:xfrm>
            <a:off x="457200" y="331560"/>
            <a:ext cx="8229240" cy="684720"/>
          </a:xfrm>
          <a:prstGeom prst="rect">
            <a:avLst/>
          </a:prstGeom>
        </p:spPr>
        <p:txBody>
          <a:bodyPr lIns="0" rIns="0" tIns="0" bIns="0" anchor="ctr">
            <a:noAutofit/>
          </a:bodyPr>
          <a:p>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sp>
        <p:nvSpPr>
          <p:cNvPr id="739" name="PlaceHolder 2"/>
          <p:cNvSpPr>
            <a:spLocks noGrp="1"/>
          </p:cNvSpPr>
          <p:nvPr>
            <p:ph type="body"/>
          </p:nvPr>
        </p:nvSpPr>
        <p:spPr>
          <a:xfrm>
            <a:off x="457200" y="1247400"/>
            <a:ext cx="8229240" cy="33847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pic>
        <p:nvPicPr>
          <p:cNvPr id="740" name="Google Shape;1785;p47" descr=""/>
          <p:cNvPicPr/>
          <p:nvPr/>
        </p:nvPicPr>
        <p:blipFill>
          <a:blip r:embed="rId3"/>
          <a:stretch/>
        </p:blipFill>
        <p:spPr>
          <a:xfrm>
            <a:off x="457200" y="4745160"/>
            <a:ext cx="812520" cy="214200"/>
          </a:xfrm>
          <a:prstGeom prst="rect">
            <a:avLst/>
          </a:prstGeom>
          <a:ln>
            <a:noFill/>
          </a:ln>
        </p:spPr>
      </p:pic>
      <p:grpSp>
        <p:nvGrpSpPr>
          <p:cNvPr id="741" name="Group 3"/>
          <p:cNvGrpSpPr/>
          <p:nvPr/>
        </p:nvGrpSpPr>
        <p:grpSpPr>
          <a:xfrm>
            <a:off x="7754040" y="3998880"/>
            <a:ext cx="1495440" cy="1214280"/>
            <a:chOff x="7754040" y="3998880"/>
            <a:chExt cx="1495440" cy="1214280"/>
          </a:xfrm>
        </p:grpSpPr>
        <p:sp>
          <p:nvSpPr>
            <p:cNvPr id="742" name="CustomShape 4"/>
            <p:cNvSpPr/>
            <p:nvPr/>
          </p:nvSpPr>
          <p:spPr>
            <a:xfrm flipV="1">
              <a:off x="8372520" y="442800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743" name="CustomShape 5"/>
            <p:cNvSpPr/>
            <p:nvPr/>
          </p:nvSpPr>
          <p:spPr>
            <a:xfrm flipV="1">
              <a:off x="8620200" y="399888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744" name="CustomShape 6"/>
            <p:cNvSpPr/>
            <p:nvPr/>
          </p:nvSpPr>
          <p:spPr>
            <a:xfrm flipV="1">
              <a:off x="7754040" y="4472280"/>
              <a:ext cx="751320" cy="74052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745" name="CustomShape 7"/>
            <p:cNvSpPr/>
            <p:nvPr/>
          </p:nvSpPr>
          <p:spPr>
            <a:xfrm flipV="1">
              <a:off x="8223840" y="475848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746" name="CustomShape 8"/>
            <p:cNvSpPr/>
            <p:nvPr/>
          </p:nvSpPr>
          <p:spPr>
            <a:xfrm flipV="1">
              <a:off x="8258760" y="4950000"/>
              <a:ext cx="194040" cy="1940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747" name="CustomShape 9"/>
            <p:cNvSpPr/>
            <p:nvPr/>
          </p:nvSpPr>
          <p:spPr>
            <a:xfrm flipV="1">
              <a:off x="8489520" y="5110920"/>
              <a:ext cx="42480" cy="424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748" name="CustomShape 10"/>
            <p:cNvSpPr/>
            <p:nvPr/>
          </p:nvSpPr>
          <p:spPr>
            <a:xfrm flipV="1">
              <a:off x="8585640" y="4948560"/>
              <a:ext cx="194040" cy="1940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749" name="CustomShape 11"/>
            <p:cNvSpPr/>
            <p:nvPr/>
          </p:nvSpPr>
          <p:spPr>
            <a:xfrm flipV="1">
              <a:off x="8505720" y="4954320"/>
              <a:ext cx="156240" cy="1562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nvGrpSpPr>
            <p:cNvPr id="750" name="Group 12"/>
            <p:cNvGrpSpPr/>
            <p:nvPr/>
          </p:nvGrpSpPr>
          <p:grpSpPr>
            <a:xfrm>
              <a:off x="8190000" y="4061520"/>
              <a:ext cx="1059480" cy="911520"/>
              <a:chOff x="8190000" y="4061520"/>
              <a:chExt cx="1059480" cy="911520"/>
            </a:xfrm>
          </p:grpSpPr>
          <p:sp>
            <p:nvSpPr>
              <p:cNvPr id="751" name="CustomShape 13"/>
              <p:cNvSpPr/>
              <p:nvPr/>
            </p:nvSpPr>
            <p:spPr>
              <a:xfrm flipV="1">
                <a:off x="8773560" y="428364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752" name="CustomShape 14"/>
              <p:cNvSpPr/>
              <p:nvPr/>
            </p:nvSpPr>
            <p:spPr>
              <a:xfrm flipV="1">
                <a:off x="8898480" y="406116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753" name="CustomShape 15"/>
              <p:cNvSpPr/>
              <p:nvPr/>
            </p:nvSpPr>
            <p:spPr>
              <a:xfrm flipV="1">
                <a:off x="8190000" y="4281840"/>
                <a:ext cx="668160" cy="6588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754" name="CustomShape 16"/>
              <p:cNvSpPr/>
              <p:nvPr/>
            </p:nvSpPr>
            <p:spPr>
              <a:xfrm flipV="1">
                <a:off x="8653320" y="458172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755" name="CustomShape 17"/>
              <p:cNvSpPr/>
              <p:nvPr/>
            </p:nvSpPr>
            <p:spPr>
              <a:xfrm flipV="1">
                <a:off x="8672040" y="4757400"/>
                <a:ext cx="172440" cy="1724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756" name="CustomShape 18"/>
              <p:cNvSpPr/>
              <p:nvPr/>
            </p:nvSpPr>
            <p:spPr>
              <a:xfrm flipV="1">
                <a:off x="8833320" y="4890960"/>
                <a:ext cx="81720" cy="8172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757" name="CustomShape 19"/>
              <p:cNvSpPr/>
              <p:nvPr/>
            </p:nvSpPr>
            <p:spPr>
              <a:xfrm flipV="1">
                <a:off x="8962920" y="4755960"/>
                <a:ext cx="172440" cy="1724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758" name="CustomShape 20"/>
              <p:cNvSpPr/>
              <p:nvPr/>
            </p:nvSpPr>
            <p:spPr>
              <a:xfrm flipV="1">
                <a:off x="8891640" y="4762440"/>
                <a:ext cx="138960" cy="1389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sp>
          <p:nvSpPr>
            <p:cNvPr id="759" name="CustomShape 21"/>
            <p:cNvSpPr/>
            <p:nvPr/>
          </p:nvSpPr>
          <p:spPr>
            <a:xfrm flipV="1">
              <a:off x="8654400" y="475992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760" name="CustomShape 22"/>
            <p:cNvSpPr/>
            <p:nvPr/>
          </p:nvSpPr>
          <p:spPr>
            <a:xfrm flipV="1">
              <a:off x="8677800" y="481176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761" name="CustomShape 23"/>
            <p:cNvSpPr/>
            <p:nvPr/>
          </p:nvSpPr>
          <p:spPr>
            <a:xfrm flipV="1">
              <a:off x="8782560" y="503244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762" name="CustomShape 24"/>
            <p:cNvSpPr/>
            <p:nvPr/>
          </p:nvSpPr>
          <p:spPr>
            <a:xfrm flipV="1">
              <a:off x="8844120" y="497124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763" name="CustomShape 25"/>
            <p:cNvSpPr/>
            <p:nvPr/>
          </p:nvSpPr>
          <p:spPr>
            <a:xfrm flipV="1">
              <a:off x="8892720" y="493848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764" name="CustomShape 26"/>
            <p:cNvSpPr/>
            <p:nvPr/>
          </p:nvSpPr>
          <p:spPr>
            <a:xfrm flipV="1">
              <a:off x="8852400" y="5028480"/>
              <a:ext cx="107280" cy="1072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765" name="CustomShape 27"/>
            <p:cNvSpPr/>
            <p:nvPr/>
          </p:nvSpPr>
          <p:spPr>
            <a:xfrm flipV="1">
              <a:off x="8908200" y="502236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766" name="CustomShape 28"/>
            <p:cNvSpPr/>
            <p:nvPr/>
          </p:nvSpPr>
          <p:spPr>
            <a:xfrm flipV="1">
              <a:off x="8929440" y="5097240"/>
              <a:ext cx="48600" cy="486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767" name="CustomShape 29"/>
            <p:cNvSpPr/>
            <p:nvPr/>
          </p:nvSpPr>
          <p:spPr>
            <a:xfrm flipV="1">
              <a:off x="8913600" y="4967280"/>
              <a:ext cx="107280" cy="1072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pic>
        <p:nvPicPr>
          <p:cNvPr id="768" name="Google Shape;1813;p47" descr=""/>
          <p:cNvPicPr/>
          <p:nvPr/>
        </p:nvPicPr>
        <p:blipFill>
          <a:blip r:embed="rId4"/>
          <a:stretch/>
        </p:blipFill>
        <p:spPr>
          <a:xfrm flipH="1" rot="10800000">
            <a:off x="6827040" y="3840840"/>
            <a:ext cx="2315520" cy="1302480"/>
          </a:xfrm>
          <a:prstGeom prst="rect">
            <a:avLst/>
          </a:prstGeom>
          <a:ln>
            <a:noFill/>
          </a:ln>
        </p:spPr>
      </p:pic>
    </p:spTree>
  </p:cSld>
  <p:clrMap bg1="lt1" bg2="lt2" tx1="dk1" tx2="dk2" accent1="accent1" accent2="accent2" accent3="accent3" accent4="accent4" accent5="accent5" accent6="accent6" hlink="hlink" folHlink="folHlink"/>
  <p:sldLayoutIdLst>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05" name="Google Shape;297;p10" descr=""/>
          <p:cNvPicPr/>
          <p:nvPr/>
        </p:nvPicPr>
        <p:blipFill>
          <a:blip r:embed="rId2"/>
          <a:stretch/>
        </p:blipFill>
        <p:spPr>
          <a:xfrm flipH="1" rot="10800000">
            <a:off x="6378840" y="3589920"/>
            <a:ext cx="2764800" cy="1553400"/>
          </a:xfrm>
          <a:prstGeom prst="rect">
            <a:avLst/>
          </a:prstGeom>
          <a:ln>
            <a:noFill/>
          </a:ln>
        </p:spPr>
      </p:pic>
      <p:sp>
        <p:nvSpPr>
          <p:cNvPr id="806" name="PlaceHolder 1"/>
          <p:cNvSpPr>
            <a:spLocks noGrp="1"/>
          </p:cNvSpPr>
          <p:nvPr>
            <p:ph type="title"/>
          </p:nvPr>
        </p:nvSpPr>
        <p:spPr>
          <a:xfrm>
            <a:off x="457200" y="331560"/>
            <a:ext cx="8229240" cy="684720"/>
          </a:xfrm>
          <a:prstGeom prst="rect">
            <a:avLst/>
          </a:prstGeom>
        </p:spPr>
        <p:txBody>
          <a:bodyPr lIns="0" rIns="0" tIns="0" bIns="0" anchor="ctr">
            <a:noAutofit/>
          </a:bodyPr>
          <a:p>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sp>
        <p:nvSpPr>
          <p:cNvPr id="807" name="PlaceHolder 2"/>
          <p:cNvSpPr>
            <a:spLocks noGrp="1"/>
          </p:cNvSpPr>
          <p:nvPr>
            <p:ph type="body"/>
          </p:nvPr>
        </p:nvSpPr>
        <p:spPr>
          <a:xfrm>
            <a:off x="457200" y="1247400"/>
            <a:ext cx="8229240" cy="33843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pic>
        <p:nvPicPr>
          <p:cNvPr id="808" name="Google Shape;300;p10" descr=""/>
          <p:cNvPicPr/>
          <p:nvPr/>
        </p:nvPicPr>
        <p:blipFill>
          <a:blip r:embed="rId3"/>
          <a:stretch/>
        </p:blipFill>
        <p:spPr>
          <a:xfrm>
            <a:off x="457200" y="4745160"/>
            <a:ext cx="812520" cy="214200"/>
          </a:xfrm>
          <a:prstGeom prst="rect">
            <a:avLst/>
          </a:prstGeom>
          <a:ln>
            <a:noFill/>
          </a:ln>
        </p:spPr>
      </p:pic>
      <p:grpSp>
        <p:nvGrpSpPr>
          <p:cNvPr id="809" name="Group 3"/>
          <p:cNvGrpSpPr/>
          <p:nvPr/>
        </p:nvGrpSpPr>
        <p:grpSpPr>
          <a:xfrm>
            <a:off x="7753680" y="3998880"/>
            <a:ext cx="1495800" cy="1214280"/>
            <a:chOff x="7753680" y="3998880"/>
            <a:chExt cx="1495800" cy="1214280"/>
          </a:xfrm>
        </p:grpSpPr>
        <p:sp>
          <p:nvSpPr>
            <p:cNvPr id="810" name="CustomShape 4"/>
            <p:cNvSpPr/>
            <p:nvPr/>
          </p:nvSpPr>
          <p:spPr>
            <a:xfrm flipV="1">
              <a:off x="8372520" y="442800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811" name="CustomShape 5"/>
            <p:cNvSpPr/>
            <p:nvPr/>
          </p:nvSpPr>
          <p:spPr>
            <a:xfrm flipV="1">
              <a:off x="8620200" y="399888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812" name="CustomShape 6"/>
            <p:cNvSpPr/>
            <p:nvPr/>
          </p:nvSpPr>
          <p:spPr>
            <a:xfrm flipV="1">
              <a:off x="7753680" y="4472280"/>
              <a:ext cx="751320" cy="74052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813" name="CustomShape 7"/>
            <p:cNvSpPr/>
            <p:nvPr/>
          </p:nvSpPr>
          <p:spPr>
            <a:xfrm flipV="1">
              <a:off x="8223480" y="475848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814" name="CustomShape 8"/>
            <p:cNvSpPr/>
            <p:nvPr/>
          </p:nvSpPr>
          <p:spPr>
            <a:xfrm flipV="1">
              <a:off x="8258760" y="4950000"/>
              <a:ext cx="194040" cy="1940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815" name="CustomShape 9"/>
            <p:cNvSpPr/>
            <p:nvPr/>
          </p:nvSpPr>
          <p:spPr>
            <a:xfrm flipV="1">
              <a:off x="8489520" y="5110920"/>
              <a:ext cx="42480" cy="424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816" name="CustomShape 10"/>
            <p:cNvSpPr/>
            <p:nvPr/>
          </p:nvSpPr>
          <p:spPr>
            <a:xfrm flipV="1">
              <a:off x="8585280" y="4948560"/>
              <a:ext cx="194040" cy="1940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817" name="CustomShape 11"/>
            <p:cNvSpPr/>
            <p:nvPr/>
          </p:nvSpPr>
          <p:spPr>
            <a:xfrm flipV="1">
              <a:off x="8505360" y="4954320"/>
              <a:ext cx="156240" cy="1562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nvGrpSpPr>
            <p:cNvPr id="818" name="Group 12"/>
            <p:cNvGrpSpPr/>
            <p:nvPr/>
          </p:nvGrpSpPr>
          <p:grpSpPr>
            <a:xfrm>
              <a:off x="8189640" y="4061520"/>
              <a:ext cx="1059840" cy="911520"/>
              <a:chOff x="8189640" y="4061520"/>
              <a:chExt cx="1059840" cy="911520"/>
            </a:xfrm>
          </p:grpSpPr>
          <p:sp>
            <p:nvSpPr>
              <p:cNvPr id="819" name="CustomShape 13"/>
              <p:cNvSpPr/>
              <p:nvPr/>
            </p:nvSpPr>
            <p:spPr>
              <a:xfrm flipV="1">
                <a:off x="8773200" y="428364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820" name="CustomShape 14"/>
              <p:cNvSpPr/>
              <p:nvPr/>
            </p:nvSpPr>
            <p:spPr>
              <a:xfrm flipV="1">
                <a:off x="8898480" y="406116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821" name="CustomShape 15"/>
              <p:cNvSpPr/>
              <p:nvPr/>
            </p:nvSpPr>
            <p:spPr>
              <a:xfrm flipV="1">
                <a:off x="8189640" y="4281840"/>
                <a:ext cx="668160" cy="6588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822" name="CustomShape 16"/>
              <p:cNvSpPr/>
              <p:nvPr/>
            </p:nvSpPr>
            <p:spPr>
              <a:xfrm flipV="1">
                <a:off x="8653320" y="458172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823" name="CustomShape 17"/>
              <p:cNvSpPr/>
              <p:nvPr/>
            </p:nvSpPr>
            <p:spPr>
              <a:xfrm flipV="1">
                <a:off x="8672040" y="4757400"/>
                <a:ext cx="172440" cy="1724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824" name="CustomShape 18"/>
              <p:cNvSpPr/>
              <p:nvPr/>
            </p:nvSpPr>
            <p:spPr>
              <a:xfrm flipV="1">
                <a:off x="8833320" y="4890960"/>
                <a:ext cx="81720" cy="8172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825" name="CustomShape 19"/>
              <p:cNvSpPr/>
              <p:nvPr/>
            </p:nvSpPr>
            <p:spPr>
              <a:xfrm flipV="1">
                <a:off x="8962560" y="4755960"/>
                <a:ext cx="172440" cy="1724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826" name="CustomShape 20"/>
              <p:cNvSpPr/>
              <p:nvPr/>
            </p:nvSpPr>
            <p:spPr>
              <a:xfrm flipV="1">
                <a:off x="8891640" y="4762440"/>
                <a:ext cx="138960" cy="1389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sp>
          <p:nvSpPr>
            <p:cNvPr id="827" name="CustomShape 21"/>
            <p:cNvSpPr/>
            <p:nvPr/>
          </p:nvSpPr>
          <p:spPr>
            <a:xfrm flipV="1">
              <a:off x="8654040" y="475992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828" name="CustomShape 22"/>
            <p:cNvSpPr/>
            <p:nvPr/>
          </p:nvSpPr>
          <p:spPr>
            <a:xfrm flipV="1">
              <a:off x="8677800" y="481176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829" name="CustomShape 23"/>
            <p:cNvSpPr/>
            <p:nvPr/>
          </p:nvSpPr>
          <p:spPr>
            <a:xfrm flipV="1">
              <a:off x="8782560" y="503244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830" name="CustomShape 24"/>
            <p:cNvSpPr/>
            <p:nvPr/>
          </p:nvSpPr>
          <p:spPr>
            <a:xfrm flipV="1">
              <a:off x="8843760" y="497124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831" name="CustomShape 25"/>
            <p:cNvSpPr/>
            <p:nvPr/>
          </p:nvSpPr>
          <p:spPr>
            <a:xfrm flipV="1">
              <a:off x="8892720" y="493848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832" name="CustomShape 26"/>
            <p:cNvSpPr/>
            <p:nvPr/>
          </p:nvSpPr>
          <p:spPr>
            <a:xfrm flipV="1">
              <a:off x="8852040" y="5028840"/>
              <a:ext cx="107280" cy="1072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833" name="CustomShape 27"/>
            <p:cNvSpPr/>
            <p:nvPr/>
          </p:nvSpPr>
          <p:spPr>
            <a:xfrm flipV="1">
              <a:off x="8907840" y="502236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834" name="CustomShape 28"/>
            <p:cNvSpPr/>
            <p:nvPr/>
          </p:nvSpPr>
          <p:spPr>
            <a:xfrm flipV="1">
              <a:off x="8929080" y="5097240"/>
              <a:ext cx="48600" cy="486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835" name="CustomShape 29"/>
            <p:cNvSpPr/>
            <p:nvPr/>
          </p:nvSpPr>
          <p:spPr>
            <a:xfrm flipV="1">
              <a:off x="8913600" y="4967280"/>
              <a:ext cx="107280" cy="1072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pic>
        <p:nvPicPr>
          <p:cNvPr id="836" name="Google Shape;328;p10" descr=""/>
          <p:cNvPicPr/>
          <p:nvPr/>
        </p:nvPicPr>
        <p:blipFill>
          <a:blip r:embed="rId4"/>
          <a:stretch/>
        </p:blipFill>
        <p:spPr>
          <a:xfrm flipH="1" rot="10800000">
            <a:off x="6827040" y="3840840"/>
            <a:ext cx="2315520" cy="1302480"/>
          </a:xfrm>
          <a:prstGeom prst="rect">
            <a:avLst/>
          </a:prstGeom>
          <a:ln>
            <a:noFill/>
          </a:ln>
        </p:spPr>
      </p:pic>
    </p:spTree>
  </p:cSld>
  <p:clrMap bg1="lt1" bg2="lt2" tx1="dk1" tx2="dk2" accent1="accent1" accent2="accent2" accent3="accent3" accent4="accent4" accent5="accent5" accent6="accent6" hlink="hlink" folHlink="folHlink"/>
  <p:sldLayoutIdLst>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73" name="PlaceHolder 1"/>
          <p:cNvSpPr>
            <a:spLocks noGrp="1"/>
          </p:cNvSpPr>
          <p:nvPr>
            <p:ph type="title"/>
          </p:nvPr>
        </p:nvSpPr>
        <p:spPr>
          <a:xfrm>
            <a:off x="457200" y="331560"/>
            <a:ext cx="8229240" cy="684720"/>
          </a:xfrm>
          <a:prstGeom prst="rect">
            <a:avLst/>
          </a:prstGeom>
        </p:spPr>
        <p:txBody>
          <a:bodyPr lIns="0" rIns="0" tIns="0" bIns="0" anchor="ctr">
            <a:noAutofit/>
          </a:bodyPr>
          <a:p>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pic>
        <p:nvPicPr>
          <p:cNvPr id="874" name="Google Shape;2271;p73" descr=""/>
          <p:cNvPicPr/>
          <p:nvPr/>
        </p:nvPicPr>
        <p:blipFill>
          <a:blip r:embed="rId2"/>
          <a:stretch/>
        </p:blipFill>
        <p:spPr>
          <a:xfrm>
            <a:off x="457200" y="4745160"/>
            <a:ext cx="812520" cy="214200"/>
          </a:xfrm>
          <a:prstGeom prst="rect">
            <a:avLst/>
          </a:prstGeom>
          <a:ln>
            <a:noFill/>
          </a:ln>
        </p:spPr>
      </p:pic>
      <p:pic>
        <p:nvPicPr>
          <p:cNvPr id="875" name="Google Shape;2272;p73" descr=""/>
          <p:cNvPicPr/>
          <p:nvPr/>
        </p:nvPicPr>
        <p:blipFill>
          <a:blip r:embed="rId3"/>
          <a:stretch/>
        </p:blipFill>
        <p:spPr>
          <a:xfrm flipH="1" rot="10800000">
            <a:off x="6378840" y="3589920"/>
            <a:ext cx="2764800" cy="1553400"/>
          </a:xfrm>
          <a:prstGeom prst="rect">
            <a:avLst/>
          </a:prstGeom>
          <a:ln>
            <a:noFill/>
          </a:ln>
        </p:spPr>
      </p:pic>
      <p:grpSp>
        <p:nvGrpSpPr>
          <p:cNvPr id="876" name="Group 2"/>
          <p:cNvGrpSpPr/>
          <p:nvPr/>
        </p:nvGrpSpPr>
        <p:grpSpPr>
          <a:xfrm>
            <a:off x="7754040" y="3998880"/>
            <a:ext cx="1495440" cy="1214280"/>
            <a:chOff x="7754040" y="3998880"/>
            <a:chExt cx="1495440" cy="1214280"/>
          </a:xfrm>
        </p:grpSpPr>
        <p:sp>
          <p:nvSpPr>
            <p:cNvPr id="877" name="CustomShape 3"/>
            <p:cNvSpPr/>
            <p:nvPr/>
          </p:nvSpPr>
          <p:spPr>
            <a:xfrm flipV="1">
              <a:off x="8372520" y="4428000"/>
              <a:ext cx="394560" cy="394560"/>
            </a:xfrm>
            <a:custGeom>
              <a:avLst/>
              <a:gdLst/>
              <a:ahLst/>
              <a:rect l="l" t="t" r="r" b="b"/>
              <a:pathLst>
                <a:path w="21600" h="21600">
                  <a:moveTo>
                    <a:pt x="0" y="0"/>
                  </a:moveTo>
                  <a:lnTo>
                    <a:pt x="21600" y="21600"/>
                  </a:lnTo>
                </a:path>
              </a:pathLst>
            </a:custGeom>
            <a:noFill/>
            <a:ln w="9360">
              <a:solidFill>
                <a:srgbClr val="69b340"/>
              </a:solidFill>
              <a:miter/>
            </a:ln>
          </p:spPr>
          <p:style>
            <a:lnRef idx="0"/>
            <a:fillRef idx="0"/>
            <a:effectRef idx="0"/>
            <a:fontRef idx="minor"/>
          </p:style>
        </p:sp>
        <p:sp>
          <p:nvSpPr>
            <p:cNvPr id="878" name="CustomShape 4"/>
            <p:cNvSpPr/>
            <p:nvPr/>
          </p:nvSpPr>
          <p:spPr>
            <a:xfrm flipV="1">
              <a:off x="8620200" y="3998880"/>
              <a:ext cx="394560" cy="394560"/>
            </a:xfrm>
            <a:custGeom>
              <a:avLst/>
              <a:gdLst/>
              <a:ahLst/>
              <a:rect l="l" t="t" r="r" b="b"/>
              <a:pathLst>
                <a:path w="21600" h="21600">
                  <a:moveTo>
                    <a:pt x="0" y="0"/>
                  </a:moveTo>
                  <a:lnTo>
                    <a:pt x="21600" y="21600"/>
                  </a:lnTo>
                </a:path>
              </a:pathLst>
            </a:custGeom>
            <a:noFill/>
            <a:ln w="9360">
              <a:solidFill>
                <a:srgbClr val="69b340"/>
              </a:solidFill>
              <a:miter/>
            </a:ln>
          </p:spPr>
          <p:style>
            <a:lnRef idx="0"/>
            <a:fillRef idx="0"/>
            <a:effectRef idx="0"/>
            <a:fontRef idx="minor"/>
          </p:style>
        </p:sp>
        <p:sp>
          <p:nvSpPr>
            <p:cNvPr id="879" name="CustomShape 5"/>
            <p:cNvSpPr/>
            <p:nvPr/>
          </p:nvSpPr>
          <p:spPr>
            <a:xfrm flipV="1">
              <a:off x="7754040" y="4472280"/>
              <a:ext cx="751320" cy="740520"/>
            </a:xfrm>
            <a:custGeom>
              <a:avLst/>
              <a:gdLst/>
              <a:ahLst/>
              <a:rect l="l" t="t" r="r" b="b"/>
              <a:pathLst>
                <a:path w="21600" h="21600">
                  <a:moveTo>
                    <a:pt x="0" y="0"/>
                  </a:moveTo>
                  <a:lnTo>
                    <a:pt x="21600" y="21600"/>
                  </a:lnTo>
                </a:path>
              </a:pathLst>
            </a:custGeom>
            <a:noFill/>
            <a:ln w="9360">
              <a:solidFill>
                <a:srgbClr val="69b340"/>
              </a:solidFill>
              <a:miter/>
            </a:ln>
          </p:spPr>
          <p:style>
            <a:lnRef idx="0"/>
            <a:fillRef idx="0"/>
            <a:effectRef idx="0"/>
            <a:fontRef idx="minor"/>
          </p:style>
        </p:sp>
        <p:sp>
          <p:nvSpPr>
            <p:cNvPr id="880" name="CustomShape 6"/>
            <p:cNvSpPr/>
            <p:nvPr/>
          </p:nvSpPr>
          <p:spPr>
            <a:xfrm flipV="1">
              <a:off x="8223840" y="4758480"/>
              <a:ext cx="394560" cy="394560"/>
            </a:xfrm>
            <a:custGeom>
              <a:avLst/>
              <a:gdLst/>
              <a:ahLst/>
              <a:rect l="l" t="t" r="r" b="b"/>
              <a:pathLst>
                <a:path w="21600" h="21600">
                  <a:moveTo>
                    <a:pt x="0" y="0"/>
                  </a:moveTo>
                  <a:lnTo>
                    <a:pt x="21600" y="21600"/>
                  </a:lnTo>
                </a:path>
              </a:pathLst>
            </a:custGeom>
            <a:noFill/>
            <a:ln w="9360">
              <a:solidFill>
                <a:srgbClr val="69b340"/>
              </a:solidFill>
              <a:miter/>
            </a:ln>
          </p:spPr>
          <p:style>
            <a:lnRef idx="0"/>
            <a:fillRef idx="0"/>
            <a:effectRef idx="0"/>
            <a:fontRef idx="minor"/>
          </p:style>
        </p:sp>
        <p:sp>
          <p:nvSpPr>
            <p:cNvPr id="881" name="CustomShape 7"/>
            <p:cNvSpPr/>
            <p:nvPr/>
          </p:nvSpPr>
          <p:spPr>
            <a:xfrm flipV="1">
              <a:off x="8258760" y="4950000"/>
              <a:ext cx="194040" cy="194040"/>
            </a:xfrm>
            <a:custGeom>
              <a:avLst/>
              <a:gdLst/>
              <a:ahLst/>
              <a:rect l="l" t="t" r="r" b="b"/>
              <a:pathLst>
                <a:path w="21600" h="21600">
                  <a:moveTo>
                    <a:pt x="0" y="0"/>
                  </a:moveTo>
                  <a:lnTo>
                    <a:pt x="21600" y="21600"/>
                  </a:lnTo>
                </a:path>
              </a:pathLst>
            </a:custGeom>
            <a:noFill/>
            <a:ln w="9360">
              <a:solidFill>
                <a:srgbClr val="69b340"/>
              </a:solidFill>
              <a:miter/>
            </a:ln>
          </p:spPr>
          <p:style>
            <a:lnRef idx="0"/>
            <a:fillRef idx="0"/>
            <a:effectRef idx="0"/>
            <a:fontRef idx="minor"/>
          </p:style>
        </p:sp>
        <p:sp>
          <p:nvSpPr>
            <p:cNvPr id="882" name="CustomShape 8"/>
            <p:cNvSpPr/>
            <p:nvPr/>
          </p:nvSpPr>
          <p:spPr>
            <a:xfrm flipV="1">
              <a:off x="8489520" y="5110920"/>
              <a:ext cx="42480" cy="42480"/>
            </a:xfrm>
            <a:custGeom>
              <a:avLst/>
              <a:gdLst/>
              <a:ahLst/>
              <a:rect l="l" t="t" r="r" b="b"/>
              <a:pathLst>
                <a:path w="21600" h="21600">
                  <a:moveTo>
                    <a:pt x="0" y="0"/>
                  </a:moveTo>
                  <a:lnTo>
                    <a:pt x="21600" y="21600"/>
                  </a:lnTo>
                </a:path>
              </a:pathLst>
            </a:custGeom>
            <a:noFill/>
            <a:ln w="9360">
              <a:solidFill>
                <a:srgbClr val="69b340"/>
              </a:solidFill>
              <a:miter/>
            </a:ln>
          </p:spPr>
          <p:style>
            <a:lnRef idx="0"/>
            <a:fillRef idx="0"/>
            <a:effectRef idx="0"/>
            <a:fontRef idx="minor"/>
          </p:style>
        </p:sp>
        <p:sp>
          <p:nvSpPr>
            <p:cNvPr id="883" name="CustomShape 9"/>
            <p:cNvSpPr/>
            <p:nvPr/>
          </p:nvSpPr>
          <p:spPr>
            <a:xfrm flipV="1">
              <a:off x="8585640" y="4948560"/>
              <a:ext cx="194040" cy="194040"/>
            </a:xfrm>
            <a:custGeom>
              <a:avLst/>
              <a:gdLst/>
              <a:ahLst/>
              <a:rect l="l" t="t" r="r" b="b"/>
              <a:pathLst>
                <a:path w="21600" h="21600">
                  <a:moveTo>
                    <a:pt x="0" y="0"/>
                  </a:moveTo>
                  <a:lnTo>
                    <a:pt x="21600" y="21600"/>
                  </a:lnTo>
                </a:path>
              </a:pathLst>
            </a:custGeom>
            <a:noFill/>
            <a:ln w="9360">
              <a:solidFill>
                <a:srgbClr val="69b340"/>
              </a:solidFill>
              <a:miter/>
            </a:ln>
          </p:spPr>
          <p:style>
            <a:lnRef idx="0"/>
            <a:fillRef idx="0"/>
            <a:effectRef idx="0"/>
            <a:fontRef idx="minor"/>
          </p:style>
        </p:sp>
        <p:sp>
          <p:nvSpPr>
            <p:cNvPr id="884" name="CustomShape 10"/>
            <p:cNvSpPr/>
            <p:nvPr/>
          </p:nvSpPr>
          <p:spPr>
            <a:xfrm flipV="1">
              <a:off x="8505720" y="4954320"/>
              <a:ext cx="156240" cy="156240"/>
            </a:xfrm>
            <a:custGeom>
              <a:avLst/>
              <a:gdLst/>
              <a:ahLst/>
              <a:rect l="l" t="t" r="r" b="b"/>
              <a:pathLst>
                <a:path w="21600" h="21600">
                  <a:moveTo>
                    <a:pt x="0" y="0"/>
                  </a:moveTo>
                  <a:lnTo>
                    <a:pt x="21600" y="21600"/>
                  </a:lnTo>
                </a:path>
              </a:pathLst>
            </a:custGeom>
            <a:noFill/>
            <a:ln w="9360">
              <a:solidFill>
                <a:srgbClr val="69b340"/>
              </a:solidFill>
              <a:miter/>
            </a:ln>
          </p:spPr>
          <p:style>
            <a:lnRef idx="0"/>
            <a:fillRef idx="0"/>
            <a:effectRef idx="0"/>
            <a:fontRef idx="minor"/>
          </p:style>
        </p:sp>
        <p:grpSp>
          <p:nvGrpSpPr>
            <p:cNvPr id="885" name="Group 11"/>
            <p:cNvGrpSpPr/>
            <p:nvPr/>
          </p:nvGrpSpPr>
          <p:grpSpPr>
            <a:xfrm>
              <a:off x="8190000" y="4061520"/>
              <a:ext cx="1059480" cy="911520"/>
              <a:chOff x="8190000" y="4061520"/>
              <a:chExt cx="1059480" cy="911520"/>
            </a:xfrm>
          </p:grpSpPr>
          <p:sp>
            <p:nvSpPr>
              <p:cNvPr id="886" name="CustomShape 12"/>
              <p:cNvSpPr/>
              <p:nvPr/>
            </p:nvSpPr>
            <p:spPr>
              <a:xfrm flipV="1">
                <a:off x="8773560" y="4283640"/>
                <a:ext cx="351000" cy="351000"/>
              </a:xfrm>
              <a:custGeom>
                <a:avLst/>
                <a:gdLst/>
                <a:ahLst/>
                <a:rect l="l" t="t" r="r" b="b"/>
                <a:pathLst>
                  <a:path w="21600" h="21600">
                    <a:moveTo>
                      <a:pt x="0" y="0"/>
                    </a:moveTo>
                    <a:lnTo>
                      <a:pt x="21600" y="21600"/>
                    </a:lnTo>
                  </a:path>
                </a:pathLst>
              </a:custGeom>
              <a:noFill/>
              <a:ln w="9360">
                <a:solidFill>
                  <a:srgbClr val="69b340"/>
                </a:solidFill>
                <a:miter/>
              </a:ln>
            </p:spPr>
            <p:style>
              <a:lnRef idx="0"/>
              <a:fillRef idx="0"/>
              <a:effectRef idx="0"/>
              <a:fontRef idx="minor"/>
            </p:style>
          </p:sp>
          <p:sp>
            <p:nvSpPr>
              <p:cNvPr id="887" name="CustomShape 13"/>
              <p:cNvSpPr/>
              <p:nvPr/>
            </p:nvSpPr>
            <p:spPr>
              <a:xfrm flipV="1">
                <a:off x="8898480" y="4061160"/>
                <a:ext cx="351000" cy="351000"/>
              </a:xfrm>
              <a:custGeom>
                <a:avLst/>
                <a:gdLst/>
                <a:ahLst/>
                <a:rect l="l" t="t" r="r" b="b"/>
                <a:pathLst>
                  <a:path w="21600" h="21600">
                    <a:moveTo>
                      <a:pt x="0" y="0"/>
                    </a:moveTo>
                    <a:lnTo>
                      <a:pt x="21600" y="21600"/>
                    </a:lnTo>
                  </a:path>
                </a:pathLst>
              </a:custGeom>
              <a:noFill/>
              <a:ln w="9360">
                <a:solidFill>
                  <a:srgbClr val="69b340"/>
                </a:solidFill>
                <a:miter/>
              </a:ln>
            </p:spPr>
            <p:style>
              <a:lnRef idx="0"/>
              <a:fillRef idx="0"/>
              <a:effectRef idx="0"/>
              <a:fontRef idx="minor"/>
            </p:style>
          </p:sp>
          <p:sp>
            <p:nvSpPr>
              <p:cNvPr id="888" name="CustomShape 14"/>
              <p:cNvSpPr/>
              <p:nvPr/>
            </p:nvSpPr>
            <p:spPr>
              <a:xfrm flipV="1">
                <a:off x="8190000" y="4281840"/>
                <a:ext cx="668160" cy="658800"/>
              </a:xfrm>
              <a:custGeom>
                <a:avLst/>
                <a:gdLst/>
                <a:ahLst/>
                <a:rect l="l" t="t" r="r" b="b"/>
                <a:pathLst>
                  <a:path w="21600" h="21600">
                    <a:moveTo>
                      <a:pt x="0" y="0"/>
                    </a:moveTo>
                    <a:lnTo>
                      <a:pt x="21600" y="21600"/>
                    </a:lnTo>
                  </a:path>
                </a:pathLst>
              </a:custGeom>
              <a:noFill/>
              <a:ln w="9360">
                <a:solidFill>
                  <a:srgbClr val="69b340"/>
                </a:solidFill>
                <a:miter/>
              </a:ln>
            </p:spPr>
            <p:style>
              <a:lnRef idx="0"/>
              <a:fillRef idx="0"/>
              <a:effectRef idx="0"/>
              <a:fontRef idx="minor"/>
            </p:style>
          </p:sp>
          <p:sp>
            <p:nvSpPr>
              <p:cNvPr id="889" name="CustomShape 15"/>
              <p:cNvSpPr/>
              <p:nvPr/>
            </p:nvSpPr>
            <p:spPr>
              <a:xfrm flipV="1">
                <a:off x="8653320" y="4581720"/>
                <a:ext cx="351000" cy="351000"/>
              </a:xfrm>
              <a:custGeom>
                <a:avLst/>
                <a:gdLst/>
                <a:ahLst/>
                <a:rect l="l" t="t" r="r" b="b"/>
                <a:pathLst>
                  <a:path w="21600" h="21600">
                    <a:moveTo>
                      <a:pt x="0" y="0"/>
                    </a:moveTo>
                    <a:lnTo>
                      <a:pt x="21600" y="21600"/>
                    </a:lnTo>
                  </a:path>
                </a:pathLst>
              </a:custGeom>
              <a:noFill/>
              <a:ln w="9360">
                <a:solidFill>
                  <a:srgbClr val="69b340"/>
                </a:solidFill>
                <a:miter/>
              </a:ln>
            </p:spPr>
            <p:style>
              <a:lnRef idx="0"/>
              <a:fillRef idx="0"/>
              <a:effectRef idx="0"/>
              <a:fontRef idx="minor"/>
            </p:style>
          </p:sp>
          <p:sp>
            <p:nvSpPr>
              <p:cNvPr id="890" name="CustomShape 16"/>
              <p:cNvSpPr/>
              <p:nvPr/>
            </p:nvSpPr>
            <p:spPr>
              <a:xfrm flipV="1">
                <a:off x="8672040" y="4757400"/>
                <a:ext cx="172440" cy="172440"/>
              </a:xfrm>
              <a:custGeom>
                <a:avLst/>
                <a:gdLst/>
                <a:ahLst/>
                <a:rect l="l" t="t" r="r" b="b"/>
                <a:pathLst>
                  <a:path w="21600" h="21600">
                    <a:moveTo>
                      <a:pt x="0" y="0"/>
                    </a:moveTo>
                    <a:lnTo>
                      <a:pt x="21600" y="21600"/>
                    </a:lnTo>
                  </a:path>
                </a:pathLst>
              </a:custGeom>
              <a:noFill/>
              <a:ln w="9360">
                <a:solidFill>
                  <a:srgbClr val="69b340"/>
                </a:solidFill>
                <a:miter/>
              </a:ln>
            </p:spPr>
            <p:style>
              <a:lnRef idx="0"/>
              <a:fillRef idx="0"/>
              <a:effectRef idx="0"/>
              <a:fontRef idx="minor"/>
            </p:style>
          </p:sp>
          <p:sp>
            <p:nvSpPr>
              <p:cNvPr id="891" name="CustomShape 17"/>
              <p:cNvSpPr/>
              <p:nvPr/>
            </p:nvSpPr>
            <p:spPr>
              <a:xfrm flipV="1">
                <a:off x="8833320" y="4890960"/>
                <a:ext cx="81720" cy="81720"/>
              </a:xfrm>
              <a:custGeom>
                <a:avLst/>
                <a:gdLst/>
                <a:ahLst/>
                <a:rect l="l" t="t" r="r" b="b"/>
                <a:pathLst>
                  <a:path w="21600" h="21600">
                    <a:moveTo>
                      <a:pt x="0" y="0"/>
                    </a:moveTo>
                    <a:lnTo>
                      <a:pt x="21600" y="21600"/>
                    </a:lnTo>
                  </a:path>
                </a:pathLst>
              </a:custGeom>
              <a:noFill/>
              <a:ln w="9360">
                <a:solidFill>
                  <a:srgbClr val="69b340"/>
                </a:solidFill>
                <a:miter/>
              </a:ln>
            </p:spPr>
            <p:style>
              <a:lnRef idx="0"/>
              <a:fillRef idx="0"/>
              <a:effectRef idx="0"/>
              <a:fontRef idx="minor"/>
            </p:style>
          </p:sp>
          <p:sp>
            <p:nvSpPr>
              <p:cNvPr id="892" name="CustomShape 18"/>
              <p:cNvSpPr/>
              <p:nvPr/>
            </p:nvSpPr>
            <p:spPr>
              <a:xfrm flipV="1">
                <a:off x="8962920" y="4755960"/>
                <a:ext cx="172440" cy="172440"/>
              </a:xfrm>
              <a:custGeom>
                <a:avLst/>
                <a:gdLst/>
                <a:ahLst/>
                <a:rect l="l" t="t" r="r" b="b"/>
                <a:pathLst>
                  <a:path w="21600" h="21600">
                    <a:moveTo>
                      <a:pt x="0" y="0"/>
                    </a:moveTo>
                    <a:lnTo>
                      <a:pt x="21600" y="21600"/>
                    </a:lnTo>
                  </a:path>
                </a:pathLst>
              </a:custGeom>
              <a:noFill/>
              <a:ln w="9360">
                <a:solidFill>
                  <a:srgbClr val="69b340"/>
                </a:solidFill>
                <a:miter/>
              </a:ln>
            </p:spPr>
            <p:style>
              <a:lnRef idx="0"/>
              <a:fillRef idx="0"/>
              <a:effectRef idx="0"/>
              <a:fontRef idx="minor"/>
            </p:style>
          </p:sp>
          <p:sp>
            <p:nvSpPr>
              <p:cNvPr id="893" name="CustomShape 19"/>
              <p:cNvSpPr/>
              <p:nvPr/>
            </p:nvSpPr>
            <p:spPr>
              <a:xfrm flipV="1">
                <a:off x="8891640" y="4762440"/>
                <a:ext cx="138960" cy="138960"/>
              </a:xfrm>
              <a:custGeom>
                <a:avLst/>
                <a:gdLst/>
                <a:ahLst/>
                <a:rect l="l" t="t" r="r" b="b"/>
                <a:pathLst>
                  <a:path w="21600" h="21600">
                    <a:moveTo>
                      <a:pt x="0" y="0"/>
                    </a:moveTo>
                    <a:lnTo>
                      <a:pt x="21600" y="21600"/>
                    </a:lnTo>
                  </a:path>
                </a:pathLst>
              </a:custGeom>
              <a:noFill/>
              <a:ln w="9360">
                <a:solidFill>
                  <a:srgbClr val="69b340"/>
                </a:solidFill>
                <a:miter/>
              </a:ln>
            </p:spPr>
            <p:style>
              <a:lnRef idx="0"/>
              <a:fillRef idx="0"/>
              <a:effectRef idx="0"/>
              <a:fontRef idx="minor"/>
            </p:style>
          </p:sp>
        </p:grpSp>
        <p:sp>
          <p:nvSpPr>
            <p:cNvPr id="894" name="CustomShape 20"/>
            <p:cNvSpPr/>
            <p:nvPr/>
          </p:nvSpPr>
          <p:spPr>
            <a:xfrm flipV="1">
              <a:off x="8654400" y="4759920"/>
              <a:ext cx="351000" cy="351000"/>
            </a:xfrm>
            <a:custGeom>
              <a:avLst/>
              <a:gdLst/>
              <a:ahLst/>
              <a:rect l="l" t="t" r="r" b="b"/>
              <a:pathLst>
                <a:path w="21600" h="21600">
                  <a:moveTo>
                    <a:pt x="0" y="0"/>
                  </a:moveTo>
                  <a:lnTo>
                    <a:pt x="21600" y="21600"/>
                  </a:lnTo>
                </a:path>
              </a:pathLst>
            </a:custGeom>
            <a:noFill/>
            <a:ln w="9360">
              <a:solidFill>
                <a:srgbClr val="69b340"/>
              </a:solidFill>
              <a:miter/>
            </a:ln>
          </p:spPr>
          <p:style>
            <a:lnRef idx="0"/>
            <a:fillRef idx="0"/>
            <a:effectRef idx="0"/>
            <a:fontRef idx="minor"/>
          </p:style>
        </p:sp>
        <p:sp>
          <p:nvSpPr>
            <p:cNvPr id="895" name="CustomShape 21"/>
            <p:cNvSpPr/>
            <p:nvPr/>
          </p:nvSpPr>
          <p:spPr>
            <a:xfrm flipV="1">
              <a:off x="8677800" y="4811760"/>
              <a:ext cx="351000" cy="351000"/>
            </a:xfrm>
            <a:custGeom>
              <a:avLst/>
              <a:gdLst/>
              <a:ahLst/>
              <a:rect l="l" t="t" r="r" b="b"/>
              <a:pathLst>
                <a:path w="21600" h="21600">
                  <a:moveTo>
                    <a:pt x="0" y="0"/>
                  </a:moveTo>
                  <a:lnTo>
                    <a:pt x="21600" y="21600"/>
                  </a:lnTo>
                </a:path>
              </a:pathLst>
            </a:custGeom>
            <a:noFill/>
            <a:ln w="9360">
              <a:solidFill>
                <a:srgbClr val="69b340"/>
              </a:solidFill>
              <a:miter/>
            </a:ln>
          </p:spPr>
          <p:style>
            <a:lnRef idx="0"/>
            <a:fillRef idx="0"/>
            <a:effectRef idx="0"/>
            <a:fontRef idx="minor"/>
          </p:style>
        </p:sp>
        <p:sp>
          <p:nvSpPr>
            <p:cNvPr id="896" name="CustomShape 22"/>
            <p:cNvSpPr/>
            <p:nvPr/>
          </p:nvSpPr>
          <p:spPr>
            <a:xfrm flipV="1">
              <a:off x="8782560" y="5032440"/>
              <a:ext cx="125640" cy="125640"/>
            </a:xfrm>
            <a:custGeom>
              <a:avLst/>
              <a:gdLst/>
              <a:ahLst/>
              <a:rect l="l" t="t" r="r" b="b"/>
              <a:pathLst>
                <a:path w="21600" h="21600">
                  <a:moveTo>
                    <a:pt x="0" y="0"/>
                  </a:moveTo>
                  <a:lnTo>
                    <a:pt x="21600" y="21600"/>
                  </a:lnTo>
                </a:path>
              </a:pathLst>
            </a:custGeom>
            <a:noFill/>
            <a:ln w="9360">
              <a:solidFill>
                <a:srgbClr val="69b340"/>
              </a:solidFill>
              <a:miter/>
            </a:ln>
          </p:spPr>
          <p:style>
            <a:lnRef idx="0"/>
            <a:fillRef idx="0"/>
            <a:effectRef idx="0"/>
            <a:fontRef idx="minor"/>
          </p:style>
        </p:sp>
        <p:sp>
          <p:nvSpPr>
            <p:cNvPr id="897" name="CustomShape 23"/>
            <p:cNvSpPr/>
            <p:nvPr/>
          </p:nvSpPr>
          <p:spPr>
            <a:xfrm flipV="1">
              <a:off x="8844120" y="4971240"/>
              <a:ext cx="125640" cy="125640"/>
            </a:xfrm>
            <a:custGeom>
              <a:avLst/>
              <a:gdLst/>
              <a:ahLst/>
              <a:rect l="l" t="t" r="r" b="b"/>
              <a:pathLst>
                <a:path w="21600" h="21600">
                  <a:moveTo>
                    <a:pt x="0" y="0"/>
                  </a:moveTo>
                  <a:lnTo>
                    <a:pt x="21600" y="21600"/>
                  </a:lnTo>
                </a:path>
              </a:pathLst>
            </a:custGeom>
            <a:noFill/>
            <a:ln w="9360">
              <a:solidFill>
                <a:srgbClr val="69b340"/>
              </a:solidFill>
              <a:miter/>
            </a:ln>
          </p:spPr>
          <p:style>
            <a:lnRef idx="0"/>
            <a:fillRef idx="0"/>
            <a:effectRef idx="0"/>
            <a:fontRef idx="minor"/>
          </p:style>
        </p:sp>
        <p:sp>
          <p:nvSpPr>
            <p:cNvPr id="898" name="CustomShape 24"/>
            <p:cNvSpPr/>
            <p:nvPr/>
          </p:nvSpPr>
          <p:spPr>
            <a:xfrm flipV="1">
              <a:off x="8892720" y="4938480"/>
              <a:ext cx="125640" cy="125640"/>
            </a:xfrm>
            <a:custGeom>
              <a:avLst/>
              <a:gdLst/>
              <a:ahLst/>
              <a:rect l="l" t="t" r="r" b="b"/>
              <a:pathLst>
                <a:path w="21600" h="21600">
                  <a:moveTo>
                    <a:pt x="0" y="0"/>
                  </a:moveTo>
                  <a:lnTo>
                    <a:pt x="21600" y="21600"/>
                  </a:lnTo>
                </a:path>
              </a:pathLst>
            </a:custGeom>
            <a:noFill/>
            <a:ln w="9360">
              <a:solidFill>
                <a:srgbClr val="69b340"/>
              </a:solidFill>
              <a:miter/>
            </a:ln>
          </p:spPr>
          <p:style>
            <a:lnRef idx="0"/>
            <a:fillRef idx="0"/>
            <a:effectRef idx="0"/>
            <a:fontRef idx="minor"/>
          </p:style>
        </p:sp>
        <p:sp>
          <p:nvSpPr>
            <p:cNvPr id="899" name="CustomShape 25"/>
            <p:cNvSpPr/>
            <p:nvPr/>
          </p:nvSpPr>
          <p:spPr>
            <a:xfrm flipV="1">
              <a:off x="8852400" y="5028480"/>
              <a:ext cx="107280" cy="107280"/>
            </a:xfrm>
            <a:custGeom>
              <a:avLst/>
              <a:gdLst/>
              <a:ahLst/>
              <a:rect l="l" t="t" r="r" b="b"/>
              <a:pathLst>
                <a:path w="21600" h="21600">
                  <a:moveTo>
                    <a:pt x="0" y="0"/>
                  </a:moveTo>
                  <a:lnTo>
                    <a:pt x="21600" y="21600"/>
                  </a:lnTo>
                </a:path>
              </a:pathLst>
            </a:custGeom>
            <a:noFill/>
            <a:ln w="9360">
              <a:solidFill>
                <a:srgbClr val="69b340"/>
              </a:solidFill>
              <a:miter/>
            </a:ln>
          </p:spPr>
          <p:style>
            <a:lnRef idx="0"/>
            <a:fillRef idx="0"/>
            <a:effectRef idx="0"/>
            <a:fontRef idx="minor"/>
          </p:style>
        </p:sp>
        <p:sp>
          <p:nvSpPr>
            <p:cNvPr id="900" name="CustomShape 26"/>
            <p:cNvSpPr/>
            <p:nvPr/>
          </p:nvSpPr>
          <p:spPr>
            <a:xfrm flipV="1">
              <a:off x="8908200" y="5022360"/>
              <a:ext cx="125640" cy="125640"/>
            </a:xfrm>
            <a:custGeom>
              <a:avLst/>
              <a:gdLst/>
              <a:ahLst/>
              <a:rect l="l" t="t" r="r" b="b"/>
              <a:pathLst>
                <a:path w="21600" h="21600">
                  <a:moveTo>
                    <a:pt x="0" y="0"/>
                  </a:moveTo>
                  <a:lnTo>
                    <a:pt x="21600" y="21600"/>
                  </a:lnTo>
                </a:path>
              </a:pathLst>
            </a:custGeom>
            <a:noFill/>
            <a:ln w="9360">
              <a:solidFill>
                <a:srgbClr val="69b340"/>
              </a:solidFill>
              <a:miter/>
            </a:ln>
          </p:spPr>
          <p:style>
            <a:lnRef idx="0"/>
            <a:fillRef idx="0"/>
            <a:effectRef idx="0"/>
            <a:fontRef idx="minor"/>
          </p:style>
        </p:sp>
        <p:sp>
          <p:nvSpPr>
            <p:cNvPr id="901" name="CustomShape 27"/>
            <p:cNvSpPr/>
            <p:nvPr/>
          </p:nvSpPr>
          <p:spPr>
            <a:xfrm flipV="1">
              <a:off x="8929440" y="5097240"/>
              <a:ext cx="48600" cy="48600"/>
            </a:xfrm>
            <a:custGeom>
              <a:avLst/>
              <a:gdLst/>
              <a:ahLst/>
              <a:rect l="l" t="t" r="r" b="b"/>
              <a:pathLst>
                <a:path w="21600" h="21600">
                  <a:moveTo>
                    <a:pt x="0" y="0"/>
                  </a:moveTo>
                  <a:lnTo>
                    <a:pt x="21600" y="21600"/>
                  </a:lnTo>
                </a:path>
              </a:pathLst>
            </a:custGeom>
            <a:noFill/>
            <a:ln w="9360">
              <a:solidFill>
                <a:srgbClr val="69b340"/>
              </a:solidFill>
              <a:miter/>
            </a:ln>
          </p:spPr>
          <p:style>
            <a:lnRef idx="0"/>
            <a:fillRef idx="0"/>
            <a:effectRef idx="0"/>
            <a:fontRef idx="minor"/>
          </p:style>
        </p:sp>
        <p:sp>
          <p:nvSpPr>
            <p:cNvPr id="902" name="CustomShape 28"/>
            <p:cNvSpPr/>
            <p:nvPr/>
          </p:nvSpPr>
          <p:spPr>
            <a:xfrm flipV="1">
              <a:off x="8913600" y="4967280"/>
              <a:ext cx="107280" cy="107280"/>
            </a:xfrm>
            <a:custGeom>
              <a:avLst/>
              <a:gdLst/>
              <a:ahLst/>
              <a:rect l="l" t="t" r="r" b="b"/>
              <a:pathLst>
                <a:path w="21600" h="21600">
                  <a:moveTo>
                    <a:pt x="0" y="0"/>
                  </a:moveTo>
                  <a:lnTo>
                    <a:pt x="21600" y="21600"/>
                  </a:lnTo>
                </a:path>
              </a:pathLst>
            </a:custGeom>
            <a:noFill/>
            <a:ln w="9360">
              <a:solidFill>
                <a:srgbClr val="69b340"/>
              </a:solidFill>
              <a:miter/>
            </a:ln>
          </p:spPr>
          <p:style>
            <a:lnRef idx="0"/>
            <a:fillRef idx="0"/>
            <a:effectRef idx="0"/>
            <a:fontRef idx="minor"/>
          </p:style>
        </p:sp>
      </p:grpSp>
      <p:pic>
        <p:nvPicPr>
          <p:cNvPr id="903" name="Google Shape;2300;p73" descr=""/>
          <p:cNvPicPr/>
          <p:nvPr/>
        </p:nvPicPr>
        <p:blipFill>
          <a:blip r:embed="rId4"/>
          <a:stretch/>
        </p:blipFill>
        <p:spPr>
          <a:xfrm flipH="1" rot="10800000">
            <a:off x="6827040" y="3840840"/>
            <a:ext cx="2315520" cy="1302480"/>
          </a:xfrm>
          <a:prstGeom prst="rect">
            <a:avLst/>
          </a:prstGeom>
          <a:ln>
            <a:noFill/>
          </a:ln>
        </p:spPr>
      </p:pic>
      <p:sp>
        <p:nvSpPr>
          <p:cNvPr id="904" name="PlaceHolder 29"/>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941" name="Group 1"/>
          <p:cNvGrpSpPr/>
          <p:nvPr/>
        </p:nvGrpSpPr>
        <p:grpSpPr>
          <a:xfrm>
            <a:off x="1080" y="153720"/>
            <a:ext cx="9140760" cy="4989600"/>
            <a:chOff x="1080" y="153720"/>
            <a:chExt cx="9140760" cy="4989600"/>
          </a:xfrm>
        </p:grpSpPr>
        <p:pic>
          <p:nvPicPr>
            <p:cNvPr id="942" name="Picture 5" descr=""/>
            <p:cNvPicPr/>
            <p:nvPr/>
          </p:nvPicPr>
          <p:blipFill>
            <a:blip r:embed="rId2"/>
            <a:srcRect l="0" t="0" r="0" b="2994"/>
            <a:stretch/>
          </p:blipFill>
          <p:spPr>
            <a:xfrm>
              <a:off x="1080" y="153720"/>
              <a:ext cx="9140760" cy="4989600"/>
            </a:xfrm>
            <a:prstGeom prst="rect">
              <a:avLst/>
            </a:prstGeom>
            <a:ln>
              <a:noFill/>
            </a:ln>
          </p:spPr>
        </p:pic>
        <p:pic>
          <p:nvPicPr>
            <p:cNvPr id="943" name="Graphic 4" descr=""/>
            <p:cNvPicPr/>
            <p:nvPr/>
          </p:nvPicPr>
          <p:blipFill>
            <a:blip r:embed="rId3"/>
            <a:stretch/>
          </p:blipFill>
          <p:spPr>
            <a:xfrm>
              <a:off x="350640" y="4853160"/>
              <a:ext cx="1542960" cy="143640"/>
            </a:xfrm>
            <a:prstGeom prst="rect">
              <a:avLst/>
            </a:prstGeom>
            <a:ln>
              <a:noFill/>
            </a:ln>
          </p:spPr>
        </p:pic>
      </p:grpSp>
      <p:sp>
        <p:nvSpPr>
          <p:cNvPr id="944" name="PlaceHolder 2"/>
          <p:cNvSpPr>
            <a:spLocks noGrp="1"/>
          </p:cNvSpPr>
          <p:nvPr>
            <p:ph type="title"/>
          </p:nvPr>
        </p:nvSpPr>
        <p:spPr>
          <a:xfrm>
            <a:off x="228240" y="182520"/>
            <a:ext cx="8686440" cy="830520"/>
          </a:xfrm>
          <a:prstGeom prst="rect">
            <a:avLst/>
          </a:prstGeom>
        </p:spPr>
        <p:txBody>
          <a:bodyPr tIns="91440" bIns="91440">
            <a:noAutofit/>
          </a:bodyPr>
          <a:p>
            <a:pPr>
              <a:lnSpc>
                <a:spcPts val="4201"/>
              </a:lnSpc>
            </a:pPr>
            <a:r>
              <a:rPr b="0" lang="en-US" sz="4000" spc="-1" strike="noStrike">
                <a:solidFill>
                  <a:srgbClr val="13aa52"/>
                </a:solidFill>
                <a:latin typeface="DINOT-Black"/>
              </a:rPr>
              <a:t>Click to edit Master title style</a:t>
            </a:r>
            <a:endParaRPr b="0" lang="en-US" sz="4000" spc="-1" strike="noStrike">
              <a:solidFill>
                <a:srgbClr val="000000"/>
              </a:solidFill>
              <a:latin typeface="Arial"/>
            </a:endParaRPr>
          </a:p>
        </p:txBody>
      </p:sp>
      <p:sp>
        <p:nvSpPr>
          <p:cNvPr id="945" name="PlaceHolder 3"/>
          <p:cNvSpPr>
            <a:spLocks noGrp="1"/>
          </p:cNvSpPr>
          <p:nvPr>
            <p:ph type="body"/>
          </p:nvPr>
        </p:nvSpPr>
        <p:spPr>
          <a:xfrm>
            <a:off x="228240" y="1369800"/>
            <a:ext cx="8686440" cy="3262320"/>
          </a:xfrm>
          <a:prstGeom prst="rect">
            <a:avLst/>
          </a:prstGeom>
        </p:spPr>
        <p:txBody>
          <a:bodyPr>
            <a:noAutofit/>
          </a:bodyPr>
          <a:p>
            <a:pPr marL="432000" indent="-324000">
              <a:lnSpc>
                <a:spcPct val="100000"/>
              </a:lnSpc>
              <a:spcBef>
                <a:spcPts val="1199"/>
              </a:spcBef>
              <a:buClr>
                <a:srgbClr val="000000"/>
              </a:buClr>
              <a:buSzPct val="45000"/>
              <a:buFont typeface="Wingdings" charset="2"/>
              <a:buChar char=""/>
            </a:pPr>
            <a:r>
              <a:rPr b="0" lang="en-US" sz="3200" spc="-1" strike="noStrike">
                <a:solidFill>
                  <a:srgbClr val="21313c"/>
                </a:solidFill>
                <a:latin typeface="DINOT"/>
              </a:rPr>
              <a:t>Click to edit Master text styles</a:t>
            </a:r>
            <a:endParaRPr b="0" lang="en-US" sz="3200" spc="-1" strike="noStrike">
              <a:solidFill>
                <a:srgbClr val="21313c"/>
              </a:solidFill>
              <a:latin typeface="DINOT"/>
            </a:endParaRPr>
          </a:p>
          <a:p>
            <a:pPr lvl="1" marL="864000" indent="-324000">
              <a:lnSpc>
                <a:spcPct val="100000"/>
              </a:lnSpc>
              <a:spcBef>
                <a:spcPts val="601"/>
              </a:spcBef>
              <a:buClr>
                <a:srgbClr val="000000"/>
              </a:buClr>
              <a:buSzPct val="75000"/>
              <a:buFont typeface="Symbol" charset="2"/>
              <a:buChar char=""/>
            </a:pPr>
            <a:r>
              <a:rPr b="0" lang="en-US" sz="3200" spc="-1" strike="noStrike">
                <a:solidFill>
                  <a:srgbClr val="21313c"/>
                </a:solidFill>
                <a:latin typeface="DINOT"/>
              </a:rPr>
              <a:t>Second level</a:t>
            </a:r>
            <a:endParaRPr b="0" lang="en-US" sz="3200" spc="-1" strike="noStrike">
              <a:solidFill>
                <a:srgbClr val="21313c"/>
              </a:solidFill>
              <a:latin typeface="DINOT"/>
            </a:endParaRPr>
          </a:p>
          <a:p>
            <a:pPr lvl="2" marL="1296000" indent="-288000">
              <a:lnSpc>
                <a:spcPct val="100000"/>
              </a:lnSpc>
              <a:buClr>
                <a:srgbClr val="000000"/>
              </a:buClr>
              <a:buSzPct val="45000"/>
              <a:buFont typeface="Wingdings" charset="2"/>
              <a:buChar char=""/>
            </a:pPr>
            <a:r>
              <a:rPr b="0" lang="en-US" sz="2800" spc="-1" strike="noStrike">
                <a:solidFill>
                  <a:srgbClr val="21313c"/>
                </a:solidFill>
                <a:latin typeface="DINOT"/>
              </a:rPr>
              <a:t>Third level</a:t>
            </a:r>
            <a:endParaRPr b="0" lang="en-US" sz="2800" spc="-1" strike="noStrike">
              <a:solidFill>
                <a:srgbClr val="21313c"/>
              </a:solidFill>
              <a:latin typeface="DINOT"/>
            </a:endParaRPr>
          </a:p>
          <a:p>
            <a:pPr lvl="3" marL="1728000" indent="-216000">
              <a:lnSpc>
                <a:spcPct val="100000"/>
              </a:lnSpc>
              <a:buClr>
                <a:srgbClr val="000000"/>
              </a:buClr>
              <a:buSzPct val="75000"/>
              <a:buFont typeface="Symbol" charset="2"/>
              <a:buChar char=""/>
            </a:pPr>
            <a:r>
              <a:rPr b="0" lang="en-US" sz="2400" spc="-1" strike="noStrike">
                <a:solidFill>
                  <a:srgbClr val="21313c"/>
                </a:solidFill>
                <a:latin typeface="DINOT"/>
              </a:rPr>
              <a:t>Fourth level</a:t>
            </a:r>
            <a:endParaRPr b="0" lang="en-US" sz="2400" spc="-1" strike="noStrike">
              <a:solidFill>
                <a:srgbClr val="21313c"/>
              </a:solidFill>
              <a:latin typeface="DINOT"/>
            </a:endParaRPr>
          </a:p>
          <a:p>
            <a:pPr lvl="4" marL="2160000" indent="-216000">
              <a:lnSpc>
                <a:spcPct val="100000"/>
              </a:lnSpc>
              <a:buClr>
                <a:srgbClr val="000000"/>
              </a:buClr>
              <a:buSzPct val="45000"/>
              <a:buFont typeface="Wingdings" charset="2"/>
              <a:buChar char=""/>
            </a:pPr>
            <a:r>
              <a:rPr b="0" lang="en-US" sz="2000" spc="-1" strike="noStrike">
                <a:solidFill>
                  <a:srgbClr val="21313c"/>
                </a:solidFill>
                <a:latin typeface="DINOT"/>
              </a:rPr>
              <a:t>Fifth level</a:t>
            </a:r>
            <a:endParaRPr b="0" lang="en-US" sz="2000" spc="-1" strike="noStrike">
              <a:solidFill>
                <a:srgbClr val="21313c"/>
              </a:solidFill>
              <a:latin typeface="DINOT"/>
            </a:endParaRPr>
          </a:p>
        </p:txBody>
      </p:sp>
    </p:spTree>
  </p:cSld>
  <p:clrMap bg1="lt1" bg2="lt2" tx1="dk1" tx2="dk2" accent1="accent1" accent2="accent2" accent3="accent3" accent4="accent4" accent5="accent5" accent6="accent6" hlink="hlink" folHlink="folHlink"/>
  <p:sldLayoutIdLst>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82" name="Google Shape;136;p5" descr=""/>
          <p:cNvPicPr/>
          <p:nvPr/>
        </p:nvPicPr>
        <p:blipFill>
          <a:blip r:embed="rId2"/>
          <a:stretch/>
        </p:blipFill>
        <p:spPr>
          <a:xfrm flipH="1" rot="10800000">
            <a:off x="6378840" y="3589920"/>
            <a:ext cx="2764800" cy="1553400"/>
          </a:xfrm>
          <a:prstGeom prst="rect">
            <a:avLst/>
          </a:prstGeom>
          <a:ln>
            <a:noFill/>
          </a:ln>
        </p:spPr>
      </p:pic>
      <p:grpSp>
        <p:nvGrpSpPr>
          <p:cNvPr id="983" name="Group 1"/>
          <p:cNvGrpSpPr/>
          <p:nvPr/>
        </p:nvGrpSpPr>
        <p:grpSpPr>
          <a:xfrm>
            <a:off x="6827040" y="3841200"/>
            <a:ext cx="2422440" cy="1371960"/>
            <a:chOff x="6827040" y="3841200"/>
            <a:chExt cx="2422440" cy="1371960"/>
          </a:xfrm>
        </p:grpSpPr>
        <p:grpSp>
          <p:nvGrpSpPr>
            <p:cNvPr id="984" name="Group 2"/>
            <p:cNvGrpSpPr/>
            <p:nvPr/>
          </p:nvGrpSpPr>
          <p:grpSpPr>
            <a:xfrm>
              <a:off x="7753680" y="3998880"/>
              <a:ext cx="1495800" cy="1214280"/>
              <a:chOff x="7753680" y="3998880"/>
              <a:chExt cx="1495800" cy="1214280"/>
            </a:xfrm>
          </p:grpSpPr>
          <p:sp>
            <p:nvSpPr>
              <p:cNvPr id="985" name="CustomShape 3"/>
              <p:cNvSpPr/>
              <p:nvPr/>
            </p:nvSpPr>
            <p:spPr>
              <a:xfrm flipV="1">
                <a:off x="8372520" y="442800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986" name="CustomShape 4"/>
              <p:cNvSpPr/>
              <p:nvPr/>
            </p:nvSpPr>
            <p:spPr>
              <a:xfrm flipV="1">
                <a:off x="8620200" y="399888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987" name="CustomShape 5"/>
              <p:cNvSpPr/>
              <p:nvPr/>
            </p:nvSpPr>
            <p:spPr>
              <a:xfrm flipV="1">
                <a:off x="7753680" y="4472280"/>
                <a:ext cx="751320" cy="74052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988" name="CustomShape 6"/>
              <p:cNvSpPr/>
              <p:nvPr/>
            </p:nvSpPr>
            <p:spPr>
              <a:xfrm flipV="1">
                <a:off x="8223480" y="475848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989" name="CustomShape 7"/>
              <p:cNvSpPr/>
              <p:nvPr/>
            </p:nvSpPr>
            <p:spPr>
              <a:xfrm flipV="1">
                <a:off x="8258760" y="4950000"/>
                <a:ext cx="194040" cy="1940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990" name="CustomShape 8"/>
              <p:cNvSpPr/>
              <p:nvPr/>
            </p:nvSpPr>
            <p:spPr>
              <a:xfrm flipV="1">
                <a:off x="8489520" y="5110920"/>
                <a:ext cx="42480" cy="424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991" name="CustomShape 9"/>
              <p:cNvSpPr/>
              <p:nvPr/>
            </p:nvSpPr>
            <p:spPr>
              <a:xfrm flipV="1">
                <a:off x="8585280" y="4948560"/>
                <a:ext cx="194040" cy="1940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992" name="CustomShape 10"/>
              <p:cNvSpPr/>
              <p:nvPr/>
            </p:nvSpPr>
            <p:spPr>
              <a:xfrm flipV="1">
                <a:off x="8505360" y="4954320"/>
                <a:ext cx="156240" cy="1562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nvGrpSpPr>
              <p:cNvPr id="993" name="Group 11"/>
              <p:cNvGrpSpPr/>
              <p:nvPr/>
            </p:nvGrpSpPr>
            <p:grpSpPr>
              <a:xfrm>
                <a:off x="8189640" y="4061520"/>
                <a:ext cx="1059840" cy="911520"/>
                <a:chOff x="8189640" y="4061520"/>
                <a:chExt cx="1059840" cy="911520"/>
              </a:xfrm>
            </p:grpSpPr>
            <p:sp>
              <p:nvSpPr>
                <p:cNvPr id="994" name="CustomShape 12"/>
                <p:cNvSpPr/>
                <p:nvPr/>
              </p:nvSpPr>
              <p:spPr>
                <a:xfrm flipV="1">
                  <a:off x="8773200" y="428364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995" name="CustomShape 13"/>
                <p:cNvSpPr/>
                <p:nvPr/>
              </p:nvSpPr>
              <p:spPr>
                <a:xfrm flipV="1">
                  <a:off x="8898480" y="406116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996" name="CustomShape 14"/>
                <p:cNvSpPr/>
                <p:nvPr/>
              </p:nvSpPr>
              <p:spPr>
                <a:xfrm flipV="1">
                  <a:off x="8189640" y="4281840"/>
                  <a:ext cx="668160" cy="6588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997" name="CustomShape 15"/>
                <p:cNvSpPr/>
                <p:nvPr/>
              </p:nvSpPr>
              <p:spPr>
                <a:xfrm flipV="1">
                  <a:off x="8653320" y="458172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998" name="CustomShape 16"/>
                <p:cNvSpPr/>
                <p:nvPr/>
              </p:nvSpPr>
              <p:spPr>
                <a:xfrm flipV="1">
                  <a:off x="8672040" y="4757400"/>
                  <a:ext cx="172440" cy="1724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999" name="CustomShape 17"/>
                <p:cNvSpPr/>
                <p:nvPr/>
              </p:nvSpPr>
              <p:spPr>
                <a:xfrm flipV="1">
                  <a:off x="8833320" y="4890960"/>
                  <a:ext cx="81720" cy="8172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00" name="CustomShape 18"/>
                <p:cNvSpPr/>
                <p:nvPr/>
              </p:nvSpPr>
              <p:spPr>
                <a:xfrm flipV="1">
                  <a:off x="8962560" y="4755960"/>
                  <a:ext cx="172440" cy="1724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01" name="CustomShape 19"/>
                <p:cNvSpPr/>
                <p:nvPr/>
              </p:nvSpPr>
              <p:spPr>
                <a:xfrm flipV="1">
                  <a:off x="8891640" y="4762440"/>
                  <a:ext cx="138960" cy="1389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sp>
            <p:nvSpPr>
              <p:cNvPr id="1002" name="CustomShape 20"/>
              <p:cNvSpPr/>
              <p:nvPr/>
            </p:nvSpPr>
            <p:spPr>
              <a:xfrm flipV="1">
                <a:off x="8654040" y="475992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03" name="CustomShape 21"/>
              <p:cNvSpPr/>
              <p:nvPr/>
            </p:nvSpPr>
            <p:spPr>
              <a:xfrm flipV="1">
                <a:off x="8677800" y="481176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04" name="CustomShape 22"/>
              <p:cNvSpPr/>
              <p:nvPr/>
            </p:nvSpPr>
            <p:spPr>
              <a:xfrm flipV="1">
                <a:off x="8782560" y="503244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05" name="CustomShape 23"/>
              <p:cNvSpPr/>
              <p:nvPr/>
            </p:nvSpPr>
            <p:spPr>
              <a:xfrm flipV="1">
                <a:off x="8843760" y="497124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06" name="CustomShape 24"/>
              <p:cNvSpPr/>
              <p:nvPr/>
            </p:nvSpPr>
            <p:spPr>
              <a:xfrm flipV="1">
                <a:off x="8892720" y="493848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07" name="CustomShape 25"/>
              <p:cNvSpPr/>
              <p:nvPr/>
            </p:nvSpPr>
            <p:spPr>
              <a:xfrm flipV="1">
                <a:off x="8852040" y="5028840"/>
                <a:ext cx="107280" cy="1072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08" name="CustomShape 26"/>
              <p:cNvSpPr/>
              <p:nvPr/>
            </p:nvSpPr>
            <p:spPr>
              <a:xfrm flipV="1">
                <a:off x="8907840" y="502236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09" name="CustomShape 27"/>
              <p:cNvSpPr/>
              <p:nvPr/>
            </p:nvSpPr>
            <p:spPr>
              <a:xfrm flipV="1">
                <a:off x="8929080" y="5097240"/>
                <a:ext cx="48600" cy="486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10" name="CustomShape 28"/>
              <p:cNvSpPr/>
              <p:nvPr/>
            </p:nvSpPr>
            <p:spPr>
              <a:xfrm flipV="1">
                <a:off x="8913600" y="4967280"/>
                <a:ext cx="107280" cy="1072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pic>
          <p:nvPicPr>
            <p:cNvPr id="1011" name="Google Shape;165;p5" descr=""/>
            <p:cNvPicPr/>
            <p:nvPr/>
          </p:nvPicPr>
          <p:blipFill>
            <a:blip r:embed="rId3"/>
            <a:stretch/>
          </p:blipFill>
          <p:spPr>
            <a:xfrm flipH="1" rot="10800000">
              <a:off x="6827040" y="3840840"/>
              <a:ext cx="2315520" cy="1302480"/>
            </a:xfrm>
            <a:prstGeom prst="rect">
              <a:avLst/>
            </a:prstGeom>
            <a:ln>
              <a:noFill/>
            </a:ln>
          </p:spPr>
        </p:pic>
      </p:grpSp>
      <p:pic>
        <p:nvPicPr>
          <p:cNvPr id="1012" name="Google Shape;166;p5" descr=""/>
          <p:cNvPicPr/>
          <p:nvPr/>
        </p:nvPicPr>
        <p:blipFill>
          <a:blip r:embed="rId4"/>
          <a:stretch/>
        </p:blipFill>
        <p:spPr>
          <a:xfrm>
            <a:off x="457200" y="4745160"/>
            <a:ext cx="812520" cy="214200"/>
          </a:xfrm>
          <a:prstGeom prst="rect">
            <a:avLst/>
          </a:prstGeom>
          <a:ln>
            <a:noFill/>
          </a:ln>
        </p:spPr>
      </p:pic>
      <p:sp>
        <p:nvSpPr>
          <p:cNvPr id="1013" name="PlaceHolder 29"/>
          <p:cNvSpPr>
            <a:spLocks noGrp="1"/>
          </p:cNvSpPr>
          <p:nvPr>
            <p:ph type="title"/>
          </p:nvPr>
        </p:nvSpPr>
        <p:spPr>
          <a:xfrm>
            <a:off x="457200" y="205200"/>
            <a:ext cx="8229240" cy="858600"/>
          </a:xfrm>
          <a:prstGeom prst="rect">
            <a:avLst/>
          </a:prstGeom>
        </p:spPr>
        <p:txBody>
          <a:bodyPr lIns="0" rIns="0" tIns="0" bIns="0" anchor="ctr">
            <a:noAutofit/>
          </a:bodyPr>
          <a:p>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sp>
        <p:nvSpPr>
          <p:cNvPr id="1014" name="PlaceHolder 30"/>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051" name="Google Shape;136;p5" descr=""/>
          <p:cNvPicPr/>
          <p:nvPr/>
        </p:nvPicPr>
        <p:blipFill>
          <a:blip r:embed="rId2"/>
          <a:stretch/>
        </p:blipFill>
        <p:spPr>
          <a:xfrm flipH="1" rot="10800000">
            <a:off x="6378840" y="3589920"/>
            <a:ext cx="2764800" cy="1553400"/>
          </a:xfrm>
          <a:prstGeom prst="rect">
            <a:avLst/>
          </a:prstGeom>
          <a:ln>
            <a:noFill/>
          </a:ln>
        </p:spPr>
      </p:pic>
      <p:grpSp>
        <p:nvGrpSpPr>
          <p:cNvPr id="1052" name="Group 1"/>
          <p:cNvGrpSpPr/>
          <p:nvPr/>
        </p:nvGrpSpPr>
        <p:grpSpPr>
          <a:xfrm>
            <a:off x="6827040" y="3841200"/>
            <a:ext cx="2422440" cy="1371960"/>
            <a:chOff x="6827040" y="3841200"/>
            <a:chExt cx="2422440" cy="1371960"/>
          </a:xfrm>
        </p:grpSpPr>
        <p:grpSp>
          <p:nvGrpSpPr>
            <p:cNvPr id="1053" name="Group 2"/>
            <p:cNvGrpSpPr/>
            <p:nvPr/>
          </p:nvGrpSpPr>
          <p:grpSpPr>
            <a:xfrm>
              <a:off x="7753680" y="3998880"/>
              <a:ext cx="1495800" cy="1214280"/>
              <a:chOff x="7753680" y="3998880"/>
              <a:chExt cx="1495800" cy="1214280"/>
            </a:xfrm>
          </p:grpSpPr>
          <p:sp>
            <p:nvSpPr>
              <p:cNvPr id="1054" name="CustomShape 3"/>
              <p:cNvSpPr/>
              <p:nvPr/>
            </p:nvSpPr>
            <p:spPr>
              <a:xfrm flipV="1">
                <a:off x="8372520" y="442800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55" name="CustomShape 4"/>
              <p:cNvSpPr/>
              <p:nvPr/>
            </p:nvSpPr>
            <p:spPr>
              <a:xfrm flipV="1">
                <a:off x="8620200" y="399888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56" name="CustomShape 5"/>
              <p:cNvSpPr/>
              <p:nvPr/>
            </p:nvSpPr>
            <p:spPr>
              <a:xfrm flipV="1">
                <a:off x="7753680" y="4472280"/>
                <a:ext cx="751320" cy="74052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57" name="CustomShape 6"/>
              <p:cNvSpPr/>
              <p:nvPr/>
            </p:nvSpPr>
            <p:spPr>
              <a:xfrm flipV="1">
                <a:off x="8223480" y="475848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58" name="CustomShape 7"/>
              <p:cNvSpPr/>
              <p:nvPr/>
            </p:nvSpPr>
            <p:spPr>
              <a:xfrm flipV="1">
                <a:off x="8258760" y="4950000"/>
                <a:ext cx="194040" cy="1940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59" name="CustomShape 8"/>
              <p:cNvSpPr/>
              <p:nvPr/>
            </p:nvSpPr>
            <p:spPr>
              <a:xfrm flipV="1">
                <a:off x="8489520" y="5110920"/>
                <a:ext cx="42480" cy="424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60" name="CustomShape 9"/>
              <p:cNvSpPr/>
              <p:nvPr/>
            </p:nvSpPr>
            <p:spPr>
              <a:xfrm flipV="1">
                <a:off x="8585280" y="4948560"/>
                <a:ext cx="194040" cy="1940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61" name="CustomShape 10"/>
              <p:cNvSpPr/>
              <p:nvPr/>
            </p:nvSpPr>
            <p:spPr>
              <a:xfrm flipV="1">
                <a:off x="8505360" y="4954320"/>
                <a:ext cx="156240" cy="1562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nvGrpSpPr>
              <p:cNvPr id="1062" name="Group 11"/>
              <p:cNvGrpSpPr/>
              <p:nvPr/>
            </p:nvGrpSpPr>
            <p:grpSpPr>
              <a:xfrm>
                <a:off x="8189640" y="4061520"/>
                <a:ext cx="1059840" cy="911520"/>
                <a:chOff x="8189640" y="4061520"/>
                <a:chExt cx="1059840" cy="911520"/>
              </a:xfrm>
            </p:grpSpPr>
            <p:sp>
              <p:nvSpPr>
                <p:cNvPr id="1063" name="CustomShape 12"/>
                <p:cNvSpPr/>
                <p:nvPr/>
              </p:nvSpPr>
              <p:spPr>
                <a:xfrm flipV="1">
                  <a:off x="8773200" y="428364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64" name="CustomShape 13"/>
                <p:cNvSpPr/>
                <p:nvPr/>
              </p:nvSpPr>
              <p:spPr>
                <a:xfrm flipV="1">
                  <a:off x="8898480" y="406116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65" name="CustomShape 14"/>
                <p:cNvSpPr/>
                <p:nvPr/>
              </p:nvSpPr>
              <p:spPr>
                <a:xfrm flipV="1">
                  <a:off x="8189640" y="4281840"/>
                  <a:ext cx="668160" cy="6588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66" name="CustomShape 15"/>
                <p:cNvSpPr/>
                <p:nvPr/>
              </p:nvSpPr>
              <p:spPr>
                <a:xfrm flipV="1">
                  <a:off x="8653320" y="458172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67" name="CustomShape 16"/>
                <p:cNvSpPr/>
                <p:nvPr/>
              </p:nvSpPr>
              <p:spPr>
                <a:xfrm flipV="1">
                  <a:off x="8672040" y="4757400"/>
                  <a:ext cx="172440" cy="1724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68" name="CustomShape 17"/>
                <p:cNvSpPr/>
                <p:nvPr/>
              </p:nvSpPr>
              <p:spPr>
                <a:xfrm flipV="1">
                  <a:off x="8833320" y="4890960"/>
                  <a:ext cx="81720" cy="8172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69" name="CustomShape 18"/>
                <p:cNvSpPr/>
                <p:nvPr/>
              </p:nvSpPr>
              <p:spPr>
                <a:xfrm flipV="1">
                  <a:off x="8962560" y="4755960"/>
                  <a:ext cx="172440" cy="1724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70" name="CustomShape 19"/>
                <p:cNvSpPr/>
                <p:nvPr/>
              </p:nvSpPr>
              <p:spPr>
                <a:xfrm flipV="1">
                  <a:off x="8891640" y="4762440"/>
                  <a:ext cx="138960" cy="1389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sp>
            <p:nvSpPr>
              <p:cNvPr id="1071" name="CustomShape 20"/>
              <p:cNvSpPr/>
              <p:nvPr/>
            </p:nvSpPr>
            <p:spPr>
              <a:xfrm flipV="1">
                <a:off x="8654040" y="475992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72" name="CustomShape 21"/>
              <p:cNvSpPr/>
              <p:nvPr/>
            </p:nvSpPr>
            <p:spPr>
              <a:xfrm flipV="1">
                <a:off x="8677800" y="481176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73" name="CustomShape 22"/>
              <p:cNvSpPr/>
              <p:nvPr/>
            </p:nvSpPr>
            <p:spPr>
              <a:xfrm flipV="1">
                <a:off x="8782560" y="503244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74" name="CustomShape 23"/>
              <p:cNvSpPr/>
              <p:nvPr/>
            </p:nvSpPr>
            <p:spPr>
              <a:xfrm flipV="1">
                <a:off x="8843760" y="497124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75" name="CustomShape 24"/>
              <p:cNvSpPr/>
              <p:nvPr/>
            </p:nvSpPr>
            <p:spPr>
              <a:xfrm flipV="1">
                <a:off x="8892720" y="493848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76" name="CustomShape 25"/>
              <p:cNvSpPr/>
              <p:nvPr/>
            </p:nvSpPr>
            <p:spPr>
              <a:xfrm flipV="1">
                <a:off x="8852040" y="5028840"/>
                <a:ext cx="107280" cy="1072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77" name="CustomShape 26"/>
              <p:cNvSpPr/>
              <p:nvPr/>
            </p:nvSpPr>
            <p:spPr>
              <a:xfrm flipV="1">
                <a:off x="8907840" y="502236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78" name="CustomShape 27"/>
              <p:cNvSpPr/>
              <p:nvPr/>
            </p:nvSpPr>
            <p:spPr>
              <a:xfrm flipV="1">
                <a:off x="8929080" y="5097240"/>
                <a:ext cx="48600" cy="486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79" name="CustomShape 28"/>
              <p:cNvSpPr/>
              <p:nvPr/>
            </p:nvSpPr>
            <p:spPr>
              <a:xfrm flipV="1">
                <a:off x="8913600" y="4967280"/>
                <a:ext cx="107280" cy="1072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pic>
          <p:nvPicPr>
            <p:cNvPr id="1080" name="Google Shape;165;p5" descr=""/>
            <p:cNvPicPr/>
            <p:nvPr/>
          </p:nvPicPr>
          <p:blipFill>
            <a:blip r:embed="rId3"/>
            <a:stretch/>
          </p:blipFill>
          <p:spPr>
            <a:xfrm flipH="1" rot="10800000">
              <a:off x="6827040" y="3840840"/>
              <a:ext cx="2315520" cy="1302480"/>
            </a:xfrm>
            <a:prstGeom prst="rect">
              <a:avLst/>
            </a:prstGeom>
            <a:ln>
              <a:noFill/>
            </a:ln>
          </p:spPr>
        </p:pic>
      </p:grpSp>
      <p:pic>
        <p:nvPicPr>
          <p:cNvPr id="1081" name="Google Shape;166;p5" descr=""/>
          <p:cNvPicPr/>
          <p:nvPr/>
        </p:nvPicPr>
        <p:blipFill>
          <a:blip r:embed="rId4"/>
          <a:stretch/>
        </p:blipFill>
        <p:spPr>
          <a:xfrm>
            <a:off x="457200" y="4745160"/>
            <a:ext cx="812520" cy="214200"/>
          </a:xfrm>
          <a:prstGeom prst="rect">
            <a:avLst/>
          </a:prstGeom>
          <a:ln>
            <a:noFill/>
          </a:ln>
        </p:spPr>
      </p:pic>
      <p:sp>
        <p:nvSpPr>
          <p:cNvPr id="1082" name="PlaceHolder 29"/>
          <p:cNvSpPr>
            <a:spLocks noGrp="1"/>
          </p:cNvSpPr>
          <p:nvPr>
            <p:ph type="title"/>
          </p:nvPr>
        </p:nvSpPr>
        <p:spPr>
          <a:xfrm>
            <a:off x="457200" y="205200"/>
            <a:ext cx="8229240" cy="858600"/>
          </a:xfrm>
          <a:prstGeom prst="rect">
            <a:avLst/>
          </a:prstGeom>
        </p:spPr>
        <p:txBody>
          <a:bodyPr lIns="0" rIns="0" tIns="0" bIns="0" anchor="ctr">
            <a:noAutofit/>
          </a:bodyPr>
          <a:p>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sp>
        <p:nvSpPr>
          <p:cNvPr id="1083" name="PlaceHolder 30"/>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120" name="Google Shape;136;p5" descr=""/>
          <p:cNvPicPr/>
          <p:nvPr/>
        </p:nvPicPr>
        <p:blipFill>
          <a:blip r:embed="rId2"/>
          <a:stretch/>
        </p:blipFill>
        <p:spPr>
          <a:xfrm flipH="1" rot="10800000">
            <a:off x="6378840" y="3589920"/>
            <a:ext cx="2764800" cy="1553400"/>
          </a:xfrm>
          <a:prstGeom prst="rect">
            <a:avLst/>
          </a:prstGeom>
          <a:ln>
            <a:noFill/>
          </a:ln>
        </p:spPr>
      </p:pic>
      <p:grpSp>
        <p:nvGrpSpPr>
          <p:cNvPr id="1121" name="Group 1"/>
          <p:cNvGrpSpPr/>
          <p:nvPr/>
        </p:nvGrpSpPr>
        <p:grpSpPr>
          <a:xfrm>
            <a:off x="6827040" y="3841200"/>
            <a:ext cx="2422440" cy="1371960"/>
            <a:chOff x="6827040" y="3841200"/>
            <a:chExt cx="2422440" cy="1371960"/>
          </a:xfrm>
        </p:grpSpPr>
        <p:grpSp>
          <p:nvGrpSpPr>
            <p:cNvPr id="1122" name="Group 2"/>
            <p:cNvGrpSpPr/>
            <p:nvPr/>
          </p:nvGrpSpPr>
          <p:grpSpPr>
            <a:xfrm>
              <a:off x="7753680" y="3998880"/>
              <a:ext cx="1495800" cy="1214280"/>
              <a:chOff x="7753680" y="3998880"/>
              <a:chExt cx="1495800" cy="1214280"/>
            </a:xfrm>
          </p:grpSpPr>
          <p:sp>
            <p:nvSpPr>
              <p:cNvPr id="1123" name="CustomShape 3"/>
              <p:cNvSpPr/>
              <p:nvPr/>
            </p:nvSpPr>
            <p:spPr>
              <a:xfrm flipV="1">
                <a:off x="8372520" y="442800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124" name="CustomShape 4"/>
              <p:cNvSpPr/>
              <p:nvPr/>
            </p:nvSpPr>
            <p:spPr>
              <a:xfrm flipV="1">
                <a:off x="8620200" y="399888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125" name="CustomShape 5"/>
              <p:cNvSpPr/>
              <p:nvPr/>
            </p:nvSpPr>
            <p:spPr>
              <a:xfrm flipV="1">
                <a:off x="7753680" y="4472280"/>
                <a:ext cx="751320" cy="74052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126" name="CustomShape 6"/>
              <p:cNvSpPr/>
              <p:nvPr/>
            </p:nvSpPr>
            <p:spPr>
              <a:xfrm flipV="1">
                <a:off x="8223480" y="475848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127" name="CustomShape 7"/>
              <p:cNvSpPr/>
              <p:nvPr/>
            </p:nvSpPr>
            <p:spPr>
              <a:xfrm flipV="1">
                <a:off x="8258760" y="4950000"/>
                <a:ext cx="194040" cy="1940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128" name="CustomShape 8"/>
              <p:cNvSpPr/>
              <p:nvPr/>
            </p:nvSpPr>
            <p:spPr>
              <a:xfrm flipV="1">
                <a:off x="8489520" y="5110920"/>
                <a:ext cx="42480" cy="424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129" name="CustomShape 9"/>
              <p:cNvSpPr/>
              <p:nvPr/>
            </p:nvSpPr>
            <p:spPr>
              <a:xfrm flipV="1">
                <a:off x="8585280" y="4948560"/>
                <a:ext cx="194040" cy="1940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130" name="CustomShape 10"/>
              <p:cNvSpPr/>
              <p:nvPr/>
            </p:nvSpPr>
            <p:spPr>
              <a:xfrm flipV="1">
                <a:off x="8505360" y="4954320"/>
                <a:ext cx="156240" cy="1562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nvGrpSpPr>
              <p:cNvPr id="1131" name="Group 11"/>
              <p:cNvGrpSpPr/>
              <p:nvPr/>
            </p:nvGrpSpPr>
            <p:grpSpPr>
              <a:xfrm>
                <a:off x="8189640" y="4061520"/>
                <a:ext cx="1059840" cy="911520"/>
                <a:chOff x="8189640" y="4061520"/>
                <a:chExt cx="1059840" cy="911520"/>
              </a:xfrm>
            </p:grpSpPr>
            <p:sp>
              <p:nvSpPr>
                <p:cNvPr id="1132" name="CustomShape 12"/>
                <p:cNvSpPr/>
                <p:nvPr/>
              </p:nvSpPr>
              <p:spPr>
                <a:xfrm flipV="1">
                  <a:off x="8773200" y="428364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133" name="CustomShape 13"/>
                <p:cNvSpPr/>
                <p:nvPr/>
              </p:nvSpPr>
              <p:spPr>
                <a:xfrm flipV="1">
                  <a:off x="8898480" y="406116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134" name="CustomShape 14"/>
                <p:cNvSpPr/>
                <p:nvPr/>
              </p:nvSpPr>
              <p:spPr>
                <a:xfrm flipV="1">
                  <a:off x="8189640" y="4281840"/>
                  <a:ext cx="668160" cy="6588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135" name="CustomShape 15"/>
                <p:cNvSpPr/>
                <p:nvPr/>
              </p:nvSpPr>
              <p:spPr>
                <a:xfrm flipV="1">
                  <a:off x="8653320" y="458172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136" name="CustomShape 16"/>
                <p:cNvSpPr/>
                <p:nvPr/>
              </p:nvSpPr>
              <p:spPr>
                <a:xfrm flipV="1">
                  <a:off x="8672040" y="4757400"/>
                  <a:ext cx="172440" cy="1724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137" name="CustomShape 17"/>
                <p:cNvSpPr/>
                <p:nvPr/>
              </p:nvSpPr>
              <p:spPr>
                <a:xfrm flipV="1">
                  <a:off x="8833320" y="4890960"/>
                  <a:ext cx="81720" cy="8172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138" name="CustomShape 18"/>
                <p:cNvSpPr/>
                <p:nvPr/>
              </p:nvSpPr>
              <p:spPr>
                <a:xfrm flipV="1">
                  <a:off x="8962560" y="4755960"/>
                  <a:ext cx="172440" cy="1724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139" name="CustomShape 19"/>
                <p:cNvSpPr/>
                <p:nvPr/>
              </p:nvSpPr>
              <p:spPr>
                <a:xfrm flipV="1">
                  <a:off x="8891640" y="4762440"/>
                  <a:ext cx="138960" cy="1389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sp>
            <p:nvSpPr>
              <p:cNvPr id="1140" name="CustomShape 20"/>
              <p:cNvSpPr/>
              <p:nvPr/>
            </p:nvSpPr>
            <p:spPr>
              <a:xfrm flipV="1">
                <a:off x="8654040" y="475992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141" name="CustomShape 21"/>
              <p:cNvSpPr/>
              <p:nvPr/>
            </p:nvSpPr>
            <p:spPr>
              <a:xfrm flipV="1">
                <a:off x="8677800" y="481176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142" name="CustomShape 22"/>
              <p:cNvSpPr/>
              <p:nvPr/>
            </p:nvSpPr>
            <p:spPr>
              <a:xfrm flipV="1">
                <a:off x="8782560" y="503244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143" name="CustomShape 23"/>
              <p:cNvSpPr/>
              <p:nvPr/>
            </p:nvSpPr>
            <p:spPr>
              <a:xfrm flipV="1">
                <a:off x="8843760" y="497124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144" name="CustomShape 24"/>
              <p:cNvSpPr/>
              <p:nvPr/>
            </p:nvSpPr>
            <p:spPr>
              <a:xfrm flipV="1">
                <a:off x="8892720" y="493848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145" name="CustomShape 25"/>
              <p:cNvSpPr/>
              <p:nvPr/>
            </p:nvSpPr>
            <p:spPr>
              <a:xfrm flipV="1">
                <a:off x="8852040" y="5028840"/>
                <a:ext cx="107280" cy="1072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146" name="CustomShape 26"/>
              <p:cNvSpPr/>
              <p:nvPr/>
            </p:nvSpPr>
            <p:spPr>
              <a:xfrm flipV="1">
                <a:off x="8907840" y="502236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147" name="CustomShape 27"/>
              <p:cNvSpPr/>
              <p:nvPr/>
            </p:nvSpPr>
            <p:spPr>
              <a:xfrm flipV="1">
                <a:off x="8929080" y="5097240"/>
                <a:ext cx="48600" cy="486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148" name="CustomShape 28"/>
              <p:cNvSpPr/>
              <p:nvPr/>
            </p:nvSpPr>
            <p:spPr>
              <a:xfrm flipV="1">
                <a:off x="8913600" y="4967280"/>
                <a:ext cx="107280" cy="1072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pic>
          <p:nvPicPr>
            <p:cNvPr id="1149" name="Google Shape;165;p5" descr=""/>
            <p:cNvPicPr/>
            <p:nvPr/>
          </p:nvPicPr>
          <p:blipFill>
            <a:blip r:embed="rId3"/>
            <a:stretch/>
          </p:blipFill>
          <p:spPr>
            <a:xfrm flipH="1" rot="10800000">
              <a:off x="6827040" y="3840840"/>
              <a:ext cx="2315520" cy="1302480"/>
            </a:xfrm>
            <a:prstGeom prst="rect">
              <a:avLst/>
            </a:prstGeom>
            <a:ln>
              <a:noFill/>
            </a:ln>
          </p:spPr>
        </p:pic>
      </p:grpSp>
      <p:pic>
        <p:nvPicPr>
          <p:cNvPr id="1150" name="Google Shape;166;p5" descr=""/>
          <p:cNvPicPr/>
          <p:nvPr/>
        </p:nvPicPr>
        <p:blipFill>
          <a:blip r:embed="rId4"/>
          <a:stretch/>
        </p:blipFill>
        <p:spPr>
          <a:xfrm>
            <a:off x="457200" y="4745160"/>
            <a:ext cx="812520" cy="214200"/>
          </a:xfrm>
          <a:prstGeom prst="rect">
            <a:avLst/>
          </a:prstGeom>
          <a:ln>
            <a:noFill/>
          </a:ln>
        </p:spPr>
      </p:pic>
      <p:sp>
        <p:nvSpPr>
          <p:cNvPr id="1151" name="PlaceHolder 29"/>
          <p:cNvSpPr>
            <a:spLocks noGrp="1"/>
          </p:cNvSpPr>
          <p:nvPr>
            <p:ph type="title"/>
          </p:nvPr>
        </p:nvSpPr>
        <p:spPr>
          <a:xfrm>
            <a:off x="457200" y="205200"/>
            <a:ext cx="8229240" cy="858600"/>
          </a:xfrm>
          <a:prstGeom prst="rect">
            <a:avLst/>
          </a:prstGeom>
        </p:spPr>
        <p:txBody>
          <a:bodyPr lIns="0" rIns="0" tIns="0" bIns="0" anchor="ctr">
            <a:noAutofit/>
          </a:bodyPr>
          <a:p>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sp>
        <p:nvSpPr>
          <p:cNvPr id="1152" name="PlaceHolder 30"/>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189" name="Google Shape;136;p5" descr=""/>
          <p:cNvPicPr/>
          <p:nvPr/>
        </p:nvPicPr>
        <p:blipFill>
          <a:blip r:embed="rId2"/>
          <a:stretch/>
        </p:blipFill>
        <p:spPr>
          <a:xfrm flipH="1" rot="10800000">
            <a:off x="6378840" y="3589920"/>
            <a:ext cx="2764800" cy="1553400"/>
          </a:xfrm>
          <a:prstGeom prst="rect">
            <a:avLst/>
          </a:prstGeom>
          <a:ln>
            <a:noFill/>
          </a:ln>
        </p:spPr>
      </p:pic>
      <p:grpSp>
        <p:nvGrpSpPr>
          <p:cNvPr id="1190" name="Group 1"/>
          <p:cNvGrpSpPr/>
          <p:nvPr/>
        </p:nvGrpSpPr>
        <p:grpSpPr>
          <a:xfrm>
            <a:off x="6827040" y="3841200"/>
            <a:ext cx="2422440" cy="1371960"/>
            <a:chOff x="6827040" y="3841200"/>
            <a:chExt cx="2422440" cy="1371960"/>
          </a:xfrm>
        </p:grpSpPr>
        <p:grpSp>
          <p:nvGrpSpPr>
            <p:cNvPr id="1191" name="Group 2"/>
            <p:cNvGrpSpPr/>
            <p:nvPr/>
          </p:nvGrpSpPr>
          <p:grpSpPr>
            <a:xfrm>
              <a:off x="7753680" y="3998880"/>
              <a:ext cx="1495800" cy="1214280"/>
              <a:chOff x="7753680" y="3998880"/>
              <a:chExt cx="1495800" cy="1214280"/>
            </a:xfrm>
          </p:grpSpPr>
          <p:sp>
            <p:nvSpPr>
              <p:cNvPr id="1192" name="CustomShape 3"/>
              <p:cNvSpPr/>
              <p:nvPr/>
            </p:nvSpPr>
            <p:spPr>
              <a:xfrm flipV="1">
                <a:off x="8372520" y="442800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193" name="CustomShape 4"/>
              <p:cNvSpPr/>
              <p:nvPr/>
            </p:nvSpPr>
            <p:spPr>
              <a:xfrm flipV="1">
                <a:off x="8620200" y="399888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194" name="CustomShape 5"/>
              <p:cNvSpPr/>
              <p:nvPr/>
            </p:nvSpPr>
            <p:spPr>
              <a:xfrm flipV="1">
                <a:off x="7753680" y="4472280"/>
                <a:ext cx="751320" cy="74052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195" name="CustomShape 6"/>
              <p:cNvSpPr/>
              <p:nvPr/>
            </p:nvSpPr>
            <p:spPr>
              <a:xfrm flipV="1">
                <a:off x="8223480" y="475848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196" name="CustomShape 7"/>
              <p:cNvSpPr/>
              <p:nvPr/>
            </p:nvSpPr>
            <p:spPr>
              <a:xfrm flipV="1">
                <a:off x="8258760" y="4950000"/>
                <a:ext cx="194040" cy="1940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197" name="CustomShape 8"/>
              <p:cNvSpPr/>
              <p:nvPr/>
            </p:nvSpPr>
            <p:spPr>
              <a:xfrm flipV="1">
                <a:off x="8489520" y="5110920"/>
                <a:ext cx="42480" cy="424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198" name="CustomShape 9"/>
              <p:cNvSpPr/>
              <p:nvPr/>
            </p:nvSpPr>
            <p:spPr>
              <a:xfrm flipV="1">
                <a:off x="8585280" y="4948560"/>
                <a:ext cx="194040" cy="1940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199" name="CustomShape 10"/>
              <p:cNvSpPr/>
              <p:nvPr/>
            </p:nvSpPr>
            <p:spPr>
              <a:xfrm flipV="1">
                <a:off x="8505360" y="4954320"/>
                <a:ext cx="156240" cy="1562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nvGrpSpPr>
              <p:cNvPr id="1200" name="Group 11"/>
              <p:cNvGrpSpPr/>
              <p:nvPr/>
            </p:nvGrpSpPr>
            <p:grpSpPr>
              <a:xfrm>
                <a:off x="8189640" y="4061520"/>
                <a:ext cx="1059840" cy="911520"/>
                <a:chOff x="8189640" y="4061520"/>
                <a:chExt cx="1059840" cy="911520"/>
              </a:xfrm>
            </p:grpSpPr>
            <p:sp>
              <p:nvSpPr>
                <p:cNvPr id="1201" name="CustomShape 12"/>
                <p:cNvSpPr/>
                <p:nvPr/>
              </p:nvSpPr>
              <p:spPr>
                <a:xfrm flipV="1">
                  <a:off x="8773200" y="428364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202" name="CustomShape 13"/>
                <p:cNvSpPr/>
                <p:nvPr/>
              </p:nvSpPr>
              <p:spPr>
                <a:xfrm flipV="1">
                  <a:off x="8898480" y="406116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203" name="CustomShape 14"/>
                <p:cNvSpPr/>
                <p:nvPr/>
              </p:nvSpPr>
              <p:spPr>
                <a:xfrm flipV="1">
                  <a:off x="8189640" y="4281840"/>
                  <a:ext cx="668160" cy="6588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204" name="CustomShape 15"/>
                <p:cNvSpPr/>
                <p:nvPr/>
              </p:nvSpPr>
              <p:spPr>
                <a:xfrm flipV="1">
                  <a:off x="8653320" y="458172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205" name="CustomShape 16"/>
                <p:cNvSpPr/>
                <p:nvPr/>
              </p:nvSpPr>
              <p:spPr>
                <a:xfrm flipV="1">
                  <a:off x="8672040" y="4757400"/>
                  <a:ext cx="172440" cy="1724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206" name="CustomShape 17"/>
                <p:cNvSpPr/>
                <p:nvPr/>
              </p:nvSpPr>
              <p:spPr>
                <a:xfrm flipV="1">
                  <a:off x="8833320" y="4890960"/>
                  <a:ext cx="81720" cy="8172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207" name="CustomShape 18"/>
                <p:cNvSpPr/>
                <p:nvPr/>
              </p:nvSpPr>
              <p:spPr>
                <a:xfrm flipV="1">
                  <a:off x="8962560" y="4755960"/>
                  <a:ext cx="172440" cy="1724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208" name="CustomShape 19"/>
                <p:cNvSpPr/>
                <p:nvPr/>
              </p:nvSpPr>
              <p:spPr>
                <a:xfrm flipV="1">
                  <a:off x="8891640" y="4762440"/>
                  <a:ext cx="138960" cy="1389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sp>
            <p:nvSpPr>
              <p:cNvPr id="1209" name="CustomShape 20"/>
              <p:cNvSpPr/>
              <p:nvPr/>
            </p:nvSpPr>
            <p:spPr>
              <a:xfrm flipV="1">
                <a:off x="8654040" y="475992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210" name="CustomShape 21"/>
              <p:cNvSpPr/>
              <p:nvPr/>
            </p:nvSpPr>
            <p:spPr>
              <a:xfrm flipV="1">
                <a:off x="8677800" y="481176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211" name="CustomShape 22"/>
              <p:cNvSpPr/>
              <p:nvPr/>
            </p:nvSpPr>
            <p:spPr>
              <a:xfrm flipV="1">
                <a:off x="8782560" y="503244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212" name="CustomShape 23"/>
              <p:cNvSpPr/>
              <p:nvPr/>
            </p:nvSpPr>
            <p:spPr>
              <a:xfrm flipV="1">
                <a:off x="8843760" y="497124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213" name="CustomShape 24"/>
              <p:cNvSpPr/>
              <p:nvPr/>
            </p:nvSpPr>
            <p:spPr>
              <a:xfrm flipV="1">
                <a:off x="8892720" y="493848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214" name="CustomShape 25"/>
              <p:cNvSpPr/>
              <p:nvPr/>
            </p:nvSpPr>
            <p:spPr>
              <a:xfrm flipV="1">
                <a:off x="8852040" y="5028840"/>
                <a:ext cx="107280" cy="1072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215" name="CustomShape 26"/>
              <p:cNvSpPr/>
              <p:nvPr/>
            </p:nvSpPr>
            <p:spPr>
              <a:xfrm flipV="1">
                <a:off x="8907840" y="502236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216" name="CustomShape 27"/>
              <p:cNvSpPr/>
              <p:nvPr/>
            </p:nvSpPr>
            <p:spPr>
              <a:xfrm flipV="1">
                <a:off x="8929080" y="5097240"/>
                <a:ext cx="48600" cy="486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217" name="CustomShape 28"/>
              <p:cNvSpPr/>
              <p:nvPr/>
            </p:nvSpPr>
            <p:spPr>
              <a:xfrm flipV="1">
                <a:off x="8913600" y="4967280"/>
                <a:ext cx="107280" cy="1072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pic>
          <p:nvPicPr>
            <p:cNvPr id="1218" name="Google Shape;165;p5" descr=""/>
            <p:cNvPicPr/>
            <p:nvPr/>
          </p:nvPicPr>
          <p:blipFill>
            <a:blip r:embed="rId3"/>
            <a:stretch/>
          </p:blipFill>
          <p:spPr>
            <a:xfrm flipH="1" rot="10800000">
              <a:off x="6827040" y="3840840"/>
              <a:ext cx="2315520" cy="1302480"/>
            </a:xfrm>
            <a:prstGeom prst="rect">
              <a:avLst/>
            </a:prstGeom>
            <a:ln>
              <a:noFill/>
            </a:ln>
          </p:spPr>
        </p:pic>
      </p:grpSp>
      <p:pic>
        <p:nvPicPr>
          <p:cNvPr id="1219" name="Google Shape;166;p5" descr=""/>
          <p:cNvPicPr/>
          <p:nvPr/>
        </p:nvPicPr>
        <p:blipFill>
          <a:blip r:embed="rId4"/>
          <a:stretch/>
        </p:blipFill>
        <p:spPr>
          <a:xfrm>
            <a:off x="457200" y="4745160"/>
            <a:ext cx="812520" cy="214200"/>
          </a:xfrm>
          <a:prstGeom prst="rect">
            <a:avLst/>
          </a:prstGeom>
          <a:ln>
            <a:noFill/>
          </a:ln>
        </p:spPr>
      </p:pic>
      <p:sp>
        <p:nvSpPr>
          <p:cNvPr id="1220" name="PlaceHolder 29"/>
          <p:cNvSpPr>
            <a:spLocks noGrp="1"/>
          </p:cNvSpPr>
          <p:nvPr>
            <p:ph type="title"/>
          </p:nvPr>
        </p:nvSpPr>
        <p:spPr>
          <a:xfrm>
            <a:off x="457200" y="205200"/>
            <a:ext cx="8229240" cy="858600"/>
          </a:xfrm>
          <a:prstGeom prst="rect">
            <a:avLst/>
          </a:prstGeom>
        </p:spPr>
        <p:txBody>
          <a:bodyPr lIns="0" rIns="0" tIns="0" bIns="0" anchor="ctr">
            <a:noAutofit/>
          </a:bodyPr>
          <a:p>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sp>
        <p:nvSpPr>
          <p:cNvPr id="1221" name="PlaceHolder 30"/>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1" name="PlaceHolder 1"/>
          <p:cNvSpPr>
            <a:spLocks noGrp="1"/>
          </p:cNvSpPr>
          <p:nvPr>
            <p:ph type="title"/>
          </p:nvPr>
        </p:nvSpPr>
        <p:spPr>
          <a:xfrm>
            <a:off x="311760" y="444960"/>
            <a:ext cx="8520120" cy="572400"/>
          </a:xfrm>
          <a:prstGeom prst="rect">
            <a:avLst/>
          </a:prstGeom>
        </p:spPr>
        <p:txBody>
          <a:bodyPr lIns="0" rIns="0" tIns="0" bIns="0" anchor="ctr">
            <a:noAutofit/>
          </a:bodyPr>
          <a:p>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sp>
        <p:nvSpPr>
          <p:cNvPr id="72" name="PlaceHolder 2"/>
          <p:cNvSpPr>
            <a:spLocks noGrp="1"/>
          </p:cNvSpPr>
          <p:nvPr>
            <p:ph type="body"/>
          </p:nvPr>
        </p:nvSpPr>
        <p:spPr>
          <a:xfrm>
            <a:off x="311760" y="1152360"/>
            <a:ext cx="8520120" cy="34160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
        <p:nvSpPr>
          <p:cNvPr id="73" name="PlaceHolder 3"/>
          <p:cNvSpPr>
            <a:spLocks noGrp="1"/>
          </p:cNvSpPr>
          <p:nvPr>
            <p:ph type="sldNum"/>
          </p:nvPr>
        </p:nvSpPr>
        <p:spPr>
          <a:xfrm>
            <a:off x="8472600" y="4663080"/>
            <a:ext cx="548280" cy="393120"/>
          </a:xfrm>
          <a:prstGeom prst="rect">
            <a:avLst/>
          </a:prstGeom>
        </p:spPr>
        <p:txBody>
          <a:bodyPr tIns="91440" bIns="91440" anchor="ctr">
            <a:noAutofit/>
          </a:bodyPr>
          <a:p>
            <a:pPr>
              <a:lnSpc>
                <a:spcPct val="100000"/>
              </a:lnSpc>
            </a:pPr>
            <a:fld id="{25F8A342-A732-405D-9233-201930A29958}" type="slidenum">
              <a:rPr b="0" lang="en-US" sz="1400" spc="-1" strike="noStrike">
                <a:solidFill>
                  <a:srgbClr val="000000"/>
                </a:solidFill>
                <a:latin typeface="Arial"/>
                <a:ea typeface="Arial"/>
              </a:rPr>
              <a:t>&lt;number&gt;</a:t>
            </a:fld>
            <a:endParaRPr b="0" lang="en-US" sz="1400" spc="-1" strike="noStrike">
              <a:latin typeface="Times New Roman"/>
            </a:endParaRPr>
          </a:p>
        </p:txBody>
      </p:sp>
      <p:grpSp>
        <p:nvGrpSpPr>
          <p:cNvPr id="74" name="Group 4"/>
          <p:cNvGrpSpPr/>
          <p:nvPr/>
        </p:nvGrpSpPr>
        <p:grpSpPr>
          <a:xfrm>
            <a:off x="6827040" y="3841200"/>
            <a:ext cx="2422440" cy="1371960"/>
            <a:chOff x="6827040" y="3841200"/>
            <a:chExt cx="2422440" cy="1371960"/>
          </a:xfrm>
        </p:grpSpPr>
        <p:grpSp>
          <p:nvGrpSpPr>
            <p:cNvPr id="75" name="Group 5"/>
            <p:cNvGrpSpPr/>
            <p:nvPr/>
          </p:nvGrpSpPr>
          <p:grpSpPr>
            <a:xfrm>
              <a:off x="7754040" y="3998880"/>
              <a:ext cx="1495440" cy="1214280"/>
              <a:chOff x="7754040" y="3998880"/>
              <a:chExt cx="1495440" cy="1214280"/>
            </a:xfrm>
          </p:grpSpPr>
          <p:sp>
            <p:nvSpPr>
              <p:cNvPr id="76" name="CustomShape 6"/>
              <p:cNvSpPr/>
              <p:nvPr/>
            </p:nvSpPr>
            <p:spPr>
              <a:xfrm flipV="1">
                <a:off x="8372520" y="442800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77" name="CustomShape 7"/>
              <p:cNvSpPr/>
              <p:nvPr/>
            </p:nvSpPr>
            <p:spPr>
              <a:xfrm flipV="1">
                <a:off x="8620200" y="399888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78" name="CustomShape 8"/>
              <p:cNvSpPr/>
              <p:nvPr/>
            </p:nvSpPr>
            <p:spPr>
              <a:xfrm flipV="1">
                <a:off x="7754040" y="4472280"/>
                <a:ext cx="751320" cy="74052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79" name="CustomShape 9"/>
              <p:cNvSpPr/>
              <p:nvPr/>
            </p:nvSpPr>
            <p:spPr>
              <a:xfrm flipV="1">
                <a:off x="8223840" y="475848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80" name="CustomShape 10"/>
              <p:cNvSpPr/>
              <p:nvPr/>
            </p:nvSpPr>
            <p:spPr>
              <a:xfrm flipV="1">
                <a:off x="8258760" y="4950000"/>
                <a:ext cx="194040" cy="1940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81" name="CustomShape 11"/>
              <p:cNvSpPr/>
              <p:nvPr/>
            </p:nvSpPr>
            <p:spPr>
              <a:xfrm flipV="1">
                <a:off x="8489520" y="5110920"/>
                <a:ext cx="42480" cy="424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82" name="CustomShape 12"/>
              <p:cNvSpPr/>
              <p:nvPr/>
            </p:nvSpPr>
            <p:spPr>
              <a:xfrm flipV="1">
                <a:off x="8585640" y="4948560"/>
                <a:ext cx="194040" cy="1940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83" name="CustomShape 13"/>
              <p:cNvSpPr/>
              <p:nvPr/>
            </p:nvSpPr>
            <p:spPr>
              <a:xfrm flipV="1">
                <a:off x="8505720" y="4954320"/>
                <a:ext cx="156240" cy="1562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nvGrpSpPr>
              <p:cNvPr id="84" name="Group 14"/>
              <p:cNvGrpSpPr/>
              <p:nvPr/>
            </p:nvGrpSpPr>
            <p:grpSpPr>
              <a:xfrm>
                <a:off x="8190000" y="4061520"/>
                <a:ext cx="1059480" cy="911520"/>
                <a:chOff x="8190000" y="4061520"/>
                <a:chExt cx="1059480" cy="911520"/>
              </a:xfrm>
            </p:grpSpPr>
            <p:sp>
              <p:nvSpPr>
                <p:cNvPr id="85" name="CustomShape 15"/>
                <p:cNvSpPr/>
                <p:nvPr/>
              </p:nvSpPr>
              <p:spPr>
                <a:xfrm flipV="1">
                  <a:off x="8773560" y="428364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86" name="CustomShape 16"/>
                <p:cNvSpPr/>
                <p:nvPr/>
              </p:nvSpPr>
              <p:spPr>
                <a:xfrm flipV="1">
                  <a:off x="8898480" y="406116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87" name="CustomShape 17"/>
                <p:cNvSpPr/>
                <p:nvPr/>
              </p:nvSpPr>
              <p:spPr>
                <a:xfrm flipV="1">
                  <a:off x="8190000" y="4281840"/>
                  <a:ext cx="668160" cy="6588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88" name="CustomShape 18"/>
                <p:cNvSpPr/>
                <p:nvPr/>
              </p:nvSpPr>
              <p:spPr>
                <a:xfrm flipV="1">
                  <a:off x="8653320" y="458172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89" name="CustomShape 19"/>
                <p:cNvSpPr/>
                <p:nvPr/>
              </p:nvSpPr>
              <p:spPr>
                <a:xfrm flipV="1">
                  <a:off x="8672040" y="4757400"/>
                  <a:ext cx="172440" cy="1724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90" name="CustomShape 20"/>
                <p:cNvSpPr/>
                <p:nvPr/>
              </p:nvSpPr>
              <p:spPr>
                <a:xfrm flipV="1">
                  <a:off x="8833320" y="4890960"/>
                  <a:ext cx="81720" cy="8172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91" name="CustomShape 21"/>
                <p:cNvSpPr/>
                <p:nvPr/>
              </p:nvSpPr>
              <p:spPr>
                <a:xfrm flipV="1">
                  <a:off x="8962920" y="4755960"/>
                  <a:ext cx="172440" cy="1724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92" name="CustomShape 22"/>
                <p:cNvSpPr/>
                <p:nvPr/>
              </p:nvSpPr>
              <p:spPr>
                <a:xfrm flipV="1">
                  <a:off x="8891640" y="4762440"/>
                  <a:ext cx="138960" cy="1389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sp>
            <p:nvSpPr>
              <p:cNvPr id="93" name="CustomShape 23"/>
              <p:cNvSpPr/>
              <p:nvPr/>
            </p:nvSpPr>
            <p:spPr>
              <a:xfrm flipV="1">
                <a:off x="8654400" y="475992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94" name="CustomShape 24"/>
              <p:cNvSpPr/>
              <p:nvPr/>
            </p:nvSpPr>
            <p:spPr>
              <a:xfrm flipV="1">
                <a:off x="8677800" y="481176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95" name="CustomShape 25"/>
              <p:cNvSpPr/>
              <p:nvPr/>
            </p:nvSpPr>
            <p:spPr>
              <a:xfrm flipV="1">
                <a:off x="8782560" y="503244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96" name="CustomShape 26"/>
              <p:cNvSpPr/>
              <p:nvPr/>
            </p:nvSpPr>
            <p:spPr>
              <a:xfrm flipV="1">
                <a:off x="8844120" y="497124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97" name="CustomShape 27"/>
              <p:cNvSpPr/>
              <p:nvPr/>
            </p:nvSpPr>
            <p:spPr>
              <a:xfrm flipV="1">
                <a:off x="8892720" y="493848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98" name="CustomShape 28"/>
              <p:cNvSpPr/>
              <p:nvPr/>
            </p:nvSpPr>
            <p:spPr>
              <a:xfrm flipV="1">
                <a:off x="8852400" y="5028480"/>
                <a:ext cx="107280" cy="1072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99" name="CustomShape 29"/>
              <p:cNvSpPr/>
              <p:nvPr/>
            </p:nvSpPr>
            <p:spPr>
              <a:xfrm flipV="1">
                <a:off x="8908200" y="502236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0" name="CustomShape 30"/>
              <p:cNvSpPr/>
              <p:nvPr/>
            </p:nvSpPr>
            <p:spPr>
              <a:xfrm flipV="1">
                <a:off x="8929440" y="5097240"/>
                <a:ext cx="48600" cy="486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01" name="CustomShape 31"/>
              <p:cNvSpPr/>
              <p:nvPr/>
            </p:nvSpPr>
            <p:spPr>
              <a:xfrm flipV="1">
                <a:off x="8913600" y="4967280"/>
                <a:ext cx="107280" cy="1072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pic>
          <p:nvPicPr>
            <p:cNvPr id="102" name="Google Shape;362;p12" descr=""/>
            <p:cNvPicPr/>
            <p:nvPr/>
          </p:nvPicPr>
          <p:blipFill>
            <a:blip r:embed="rId2"/>
            <a:stretch/>
          </p:blipFill>
          <p:spPr>
            <a:xfrm flipH="1" rot="10800000">
              <a:off x="6827040" y="3840840"/>
              <a:ext cx="2315520" cy="1302480"/>
            </a:xfrm>
            <a:prstGeom prst="rect">
              <a:avLst/>
            </a:prstGeom>
            <a:ln>
              <a:noFill/>
            </a:ln>
          </p:spPr>
        </p:pic>
      </p:grpSp>
      <p:pic>
        <p:nvPicPr>
          <p:cNvPr id="103" name="Google Shape;363;p12" descr=""/>
          <p:cNvPicPr/>
          <p:nvPr/>
        </p:nvPicPr>
        <p:blipFill>
          <a:blip r:embed="rId3"/>
          <a:stretch/>
        </p:blipFill>
        <p:spPr>
          <a:xfrm>
            <a:off x="457200" y="4745160"/>
            <a:ext cx="812520" cy="214200"/>
          </a:xfrm>
          <a:prstGeom prst="rect">
            <a:avLst/>
          </a:prstGeom>
          <a:ln>
            <a:noFill/>
          </a:ln>
        </p:spPr>
      </p:pic>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1037160"/>
            <a:ext cx="2386080" cy="2552040"/>
          </a:xfrm>
          <a:prstGeom prst="rect">
            <a:avLst/>
          </a:prstGeom>
        </p:spPr>
        <p:txBody>
          <a:bodyPr lIns="0" rIns="0" tIns="0" bIns="0" anchor="ctr">
            <a:noAutofit/>
          </a:bodyPr>
          <a:p>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sp>
        <p:nvSpPr>
          <p:cNvPr id="141" name="PlaceHolder 2"/>
          <p:cNvSpPr>
            <a:spLocks noGrp="1"/>
          </p:cNvSpPr>
          <p:nvPr>
            <p:ph type="body"/>
          </p:nvPr>
        </p:nvSpPr>
        <p:spPr>
          <a:xfrm>
            <a:off x="3312000" y="1037160"/>
            <a:ext cx="5374440" cy="3594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pic>
        <p:nvPicPr>
          <p:cNvPr id="142" name="Google Shape;47;p3" descr=""/>
          <p:cNvPicPr/>
          <p:nvPr/>
        </p:nvPicPr>
        <p:blipFill>
          <a:blip r:embed="rId2"/>
          <a:stretch/>
        </p:blipFill>
        <p:spPr>
          <a:xfrm>
            <a:off x="457200" y="4745160"/>
            <a:ext cx="812520" cy="214200"/>
          </a:xfrm>
          <a:prstGeom prst="rect">
            <a:avLst/>
          </a:prstGeom>
          <a:ln>
            <a:noFill/>
          </a:ln>
        </p:spPr>
      </p:pic>
      <p:pic>
        <p:nvPicPr>
          <p:cNvPr id="143" name="Google Shape;48;p3" descr=""/>
          <p:cNvPicPr/>
          <p:nvPr/>
        </p:nvPicPr>
        <p:blipFill>
          <a:blip r:embed="rId3"/>
          <a:stretch/>
        </p:blipFill>
        <p:spPr>
          <a:xfrm flipH="1" rot="10800000">
            <a:off x="6378840" y="3589920"/>
            <a:ext cx="2764800" cy="1553400"/>
          </a:xfrm>
          <a:prstGeom prst="rect">
            <a:avLst/>
          </a:prstGeom>
          <a:ln>
            <a:noFill/>
          </a:ln>
        </p:spPr>
      </p:pic>
      <p:grpSp>
        <p:nvGrpSpPr>
          <p:cNvPr id="144" name="Group 3"/>
          <p:cNvGrpSpPr/>
          <p:nvPr/>
        </p:nvGrpSpPr>
        <p:grpSpPr>
          <a:xfrm>
            <a:off x="7753680" y="3998880"/>
            <a:ext cx="1495800" cy="1214280"/>
            <a:chOff x="7753680" y="3998880"/>
            <a:chExt cx="1495800" cy="1214280"/>
          </a:xfrm>
        </p:grpSpPr>
        <p:sp>
          <p:nvSpPr>
            <p:cNvPr id="145" name="CustomShape 4"/>
            <p:cNvSpPr/>
            <p:nvPr/>
          </p:nvSpPr>
          <p:spPr>
            <a:xfrm flipV="1">
              <a:off x="8372520" y="442800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46" name="CustomShape 5"/>
            <p:cNvSpPr/>
            <p:nvPr/>
          </p:nvSpPr>
          <p:spPr>
            <a:xfrm flipV="1">
              <a:off x="8620200" y="399888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47" name="CustomShape 6"/>
            <p:cNvSpPr/>
            <p:nvPr/>
          </p:nvSpPr>
          <p:spPr>
            <a:xfrm flipV="1">
              <a:off x="7753680" y="4472280"/>
              <a:ext cx="751320" cy="74052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48" name="CustomShape 7"/>
            <p:cNvSpPr/>
            <p:nvPr/>
          </p:nvSpPr>
          <p:spPr>
            <a:xfrm flipV="1">
              <a:off x="8223480" y="475848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49" name="CustomShape 8"/>
            <p:cNvSpPr/>
            <p:nvPr/>
          </p:nvSpPr>
          <p:spPr>
            <a:xfrm flipV="1">
              <a:off x="8258760" y="4950000"/>
              <a:ext cx="194040" cy="1940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50" name="CustomShape 9"/>
            <p:cNvSpPr/>
            <p:nvPr/>
          </p:nvSpPr>
          <p:spPr>
            <a:xfrm flipV="1">
              <a:off x="8489520" y="5110920"/>
              <a:ext cx="42480" cy="424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51" name="CustomShape 10"/>
            <p:cNvSpPr/>
            <p:nvPr/>
          </p:nvSpPr>
          <p:spPr>
            <a:xfrm flipV="1">
              <a:off x="8585280" y="4948560"/>
              <a:ext cx="194040" cy="1940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52" name="CustomShape 11"/>
            <p:cNvSpPr/>
            <p:nvPr/>
          </p:nvSpPr>
          <p:spPr>
            <a:xfrm flipV="1">
              <a:off x="8505360" y="4954320"/>
              <a:ext cx="156240" cy="1562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nvGrpSpPr>
            <p:cNvPr id="153" name="Group 12"/>
            <p:cNvGrpSpPr/>
            <p:nvPr/>
          </p:nvGrpSpPr>
          <p:grpSpPr>
            <a:xfrm>
              <a:off x="8189640" y="4061520"/>
              <a:ext cx="1059840" cy="911520"/>
              <a:chOff x="8189640" y="4061520"/>
              <a:chExt cx="1059840" cy="911520"/>
            </a:xfrm>
          </p:grpSpPr>
          <p:sp>
            <p:nvSpPr>
              <p:cNvPr id="154" name="CustomShape 13"/>
              <p:cNvSpPr/>
              <p:nvPr/>
            </p:nvSpPr>
            <p:spPr>
              <a:xfrm flipV="1">
                <a:off x="8773200" y="428364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55" name="CustomShape 14"/>
              <p:cNvSpPr/>
              <p:nvPr/>
            </p:nvSpPr>
            <p:spPr>
              <a:xfrm flipV="1">
                <a:off x="8898480" y="406116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56" name="CustomShape 15"/>
              <p:cNvSpPr/>
              <p:nvPr/>
            </p:nvSpPr>
            <p:spPr>
              <a:xfrm flipV="1">
                <a:off x="8189640" y="4281840"/>
                <a:ext cx="668160" cy="6588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57" name="CustomShape 16"/>
              <p:cNvSpPr/>
              <p:nvPr/>
            </p:nvSpPr>
            <p:spPr>
              <a:xfrm flipV="1">
                <a:off x="8653320" y="458172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58" name="CustomShape 17"/>
              <p:cNvSpPr/>
              <p:nvPr/>
            </p:nvSpPr>
            <p:spPr>
              <a:xfrm flipV="1">
                <a:off x="8672040" y="4757400"/>
                <a:ext cx="172440" cy="1724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59" name="CustomShape 18"/>
              <p:cNvSpPr/>
              <p:nvPr/>
            </p:nvSpPr>
            <p:spPr>
              <a:xfrm flipV="1">
                <a:off x="8833320" y="4890960"/>
                <a:ext cx="81720" cy="8172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60" name="CustomShape 19"/>
              <p:cNvSpPr/>
              <p:nvPr/>
            </p:nvSpPr>
            <p:spPr>
              <a:xfrm flipV="1">
                <a:off x="8962560" y="4755960"/>
                <a:ext cx="172440" cy="1724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61" name="CustomShape 20"/>
              <p:cNvSpPr/>
              <p:nvPr/>
            </p:nvSpPr>
            <p:spPr>
              <a:xfrm flipV="1">
                <a:off x="8891640" y="4762440"/>
                <a:ext cx="138960" cy="1389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sp>
          <p:nvSpPr>
            <p:cNvPr id="162" name="CustomShape 21"/>
            <p:cNvSpPr/>
            <p:nvPr/>
          </p:nvSpPr>
          <p:spPr>
            <a:xfrm flipV="1">
              <a:off x="8654040" y="475992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63" name="CustomShape 22"/>
            <p:cNvSpPr/>
            <p:nvPr/>
          </p:nvSpPr>
          <p:spPr>
            <a:xfrm flipV="1">
              <a:off x="8677800" y="481176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64" name="CustomShape 23"/>
            <p:cNvSpPr/>
            <p:nvPr/>
          </p:nvSpPr>
          <p:spPr>
            <a:xfrm flipV="1">
              <a:off x="8782560" y="503244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65" name="CustomShape 24"/>
            <p:cNvSpPr/>
            <p:nvPr/>
          </p:nvSpPr>
          <p:spPr>
            <a:xfrm flipV="1">
              <a:off x="8843760" y="497124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66" name="CustomShape 25"/>
            <p:cNvSpPr/>
            <p:nvPr/>
          </p:nvSpPr>
          <p:spPr>
            <a:xfrm flipV="1">
              <a:off x="8892720" y="493848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67" name="CustomShape 26"/>
            <p:cNvSpPr/>
            <p:nvPr/>
          </p:nvSpPr>
          <p:spPr>
            <a:xfrm flipV="1">
              <a:off x="8852040" y="5028840"/>
              <a:ext cx="107280" cy="1072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68" name="CustomShape 27"/>
            <p:cNvSpPr/>
            <p:nvPr/>
          </p:nvSpPr>
          <p:spPr>
            <a:xfrm flipV="1">
              <a:off x="8907840" y="502236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69" name="CustomShape 28"/>
            <p:cNvSpPr/>
            <p:nvPr/>
          </p:nvSpPr>
          <p:spPr>
            <a:xfrm flipV="1">
              <a:off x="8929080" y="5097240"/>
              <a:ext cx="48600" cy="486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170" name="CustomShape 29"/>
            <p:cNvSpPr/>
            <p:nvPr/>
          </p:nvSpPr>
          <p:spPr>
            <a:xfrm flipV="1">
              <a:off x="8913600" y="4967280"/>
              <a:ext cx="107280" cy="1072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pic>
        <p:nvPicPr>
          <p:cNvPr id="171" name="Google Shape;76;p3" descr=""/>
          <p:cNvPicPr/>
          <p:nvPr/>
        </p:nvPicPr>
        <p:blipFill>
          <a:blip r:embed="rId4"/>
          <a:stretch/>
        </p:blipFill>
        <p:spPr>
          <a:xfrm flipH="1" rot="10800000">
            <a:off x="6827040" y="3840840"/>
            <a:ext cx="2315520" cy="1302480"/>
          </a:xfrm>
          <a:prstGeom prst="rect">
            <a:avLst/>
          </a:prstGeom>
          <a:ln>
            <a:noFill/>
          </a:ln>
        </p:spPr>
      </p:pic>
    </p:spTree>
  </p:cSld>
  <p:clrMap bg1="lt1" bg2="lt2" tx1="dk1" tx2="dk2" accent1="accent1" accent2="accent2" accent3="accent3" accent4="accent4" accent5="accent5" accent6="accent6" hlink="hlink" folHlink="folHlink"/>
  <p:sldLayoutIdLst>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08" name="Google Shape;172;p7" descr=""/>
          <p:cNvPicPr/>
          <p:nvPr/>
        </p:nvPicPr>
        <p:blipFill>
          <a:blip r:embed="rId2"/>
          <a:stretch/>
        </p:blipFill>
        <p:spPr>
          <a:xfrm flipH="1">
            <a:off x="360" y="0"/>
            <a:ext cx="5707440" cy="3210480"/>
          </a:xfrm>
          <a:prstGeom prst="rect">
            <a:avLst/>
          </a:prstGeom>
          <a:ln>
            <a:noFill/>
          </a:ln>
        </p:spPr>
      </p:pic>
      <p:pic>
        <p:nvPicPr>
          <p:cNvPr id="209" name="Google Shape;173;p7" descr=""/>
          <p:cNvPicPr/>
          <p:nvPr/>
        </p:nvPicPr>
        <p:blipFill>
          <a:blip r:embed="rId3"/>
          <a:stretch/>
        </p:blipFill>
        <p:spPr>
          <a:xfrm flipH="1" rot="10800000">
            <a:off x="4279320" y="2407320"/>
            <a:ext cx="4864320" cy="2736000"/>
          </a:xfrm>
          <a:prstGeom prst="rect">
            <a:avLst/>
          </a:prstGeom>
          <a:ln>
            <a:noFill/>
          </a:ln>
        </p:spPr>
      </p:pic>
      <p:pic>
        <p:nvPicPr>
          <p:cNvPr id="210" name="Google Shape;174;p7" descr=""/>
          <p:cNvPicPr/>
          <p:nvPr/>
        </p:nvPicPr>
        <p:blipFill>
          <a:blip r:embed="rId4"/>
          <a:stretch/>
        </p:blipFill>
        <p:spPr>
          <a:xfrm flipH="1">
            <a:off x="360" y="0"/>
            <a:ext cx="5707440" cy="3210480"/>
          </a:xfrm>
          <a:prstGeom prst="rect">
            <a:avLst/>
          </a:prstGeom>
          <a:ln>
            <a:noFill/>
          </a:ln>
        </p:spPr>
      </p:pic>
      <p:sp>
        <p:nvSpPr>
          <p:cNvPr id="211" name="PlaceHolder 1"/>
          <p:cNvSpPr>
            <a:spLocks noGrp="1"/>
          </p:cNvSpPr>
          <p:nvPr>
            <p:ph type="title"/>
          </p:nvPr>
        </p:nvSpPr>
        <p:spPr>
          <a:xfrm>
            <a:off x="457200" y="1545480"/>
            <a:ext cx="8229240" cy="2052360"/>
          </a:xfrm>
          <a:prstGeom prst="rect">
            <a:avLst/>
          </a:prstGeom>
        </p:spPr>
        <p:txBody>
          <a:bodyPr lIns="0" rIns="0" tIns="0" bIns="0" anchor="ctr">
            <a:noAutofit/>
          </a:bodyPr>
          <a:p>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grpSp>
        <p:nvGrpSpPr>
          <p:cNvPr id="212" name="Group 2"/>
          <p:cNvGrpSpPr/>
          <p:nvPr/>
        </p:nvGrpSpPr>
        <p:grpSpPr>
          <a:xfrm>
            <a:off x="-731160" y="-59400"/>
            <a:ext cx="4041720" cy="3130200"/>
            <a:chOff x="-731160" y="-59400"/>
            <a:chExt cx="4041720" cy="3130200"/>
          </a:xfrm>
        </p:grpSpPr>
        <p:sp>
          <p:nvSpPr>
            <p:cNvPr id="213" name="CustomShape 3"/>
            <p:cNvSpPr/>
            <p:nvPr/>
          </p:nvSpPr>
          <p:spPr>
            <a:xfrm flipH="1">
              <a:off x="712800" y="811080"/>
              <a:ext cx="979920" cy="98028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214" name="CustomShape 4"/>
            <p:cNvSpPr/>
            <p:nvPr/>
          </p:nvSpPr>
          <p:spPr>
            <a:xfrm flipH="1">
              <a:off x="97920" y="1876680"/>
              <a:ext cx="979920" cy="98028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215" name="CustomShape 5"/>
            <p:cNvSpPr/>
            <p:nvPr/>
          </p:nvSpPr>
          <p:spPr>
            <a:xfrm flipH="1">
              <a:off x="1445040" y="-12600"/>
              <a:ext cx="1865160" cy="183888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216" name="CustomShape 6"/>
            <p:cNvSpPr/>
            <p:nvPr/>
          </p:nvSpPr>
          <p:spPr>
            <a:xfrm flipH="1">
              <a:off x="1047960" y="-20520"/>
              <a:ext cx="979920" cy="98028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217" name="CustomShape 7"/>
            <p:cNvSpPr/>
            <p:nvPr/>
          </p:nvSpPr>
          <p:spPr>
            <a:xfrm flipH="1">
              <a:off x="1482120" y="-12600"/>
              <a:ext cx="482040" cy="48204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218" name="CustomShape 8"/>
            <p:cNvSpPr/>
            <p:nvPr/>
          </p:nvSpPr>
          <p:spPr>
            <a:xfrm flipH="1">
              <a:off x="1285920" y="-9000"/>
              <a:ext cx="105480" cy="10584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219" name="CustomShape 9"/>
            <p:cNvSpPr/>
            <p:nvPr/>
          </p:nvSpPr>
          <p:spPr>
            <a:xfrm flipH="1">
              <a:off x="671760" y="-9000"/>
              <a:ext cx="482040" cy="48204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220" name="CustomShape 10"/>
            <p:cNvSpPr/>
            <p:nvPr/>
          </p:nvSpPr>
          <p:spPr>
            <a:xfrm flipH="1">
              <a:off x="974160" y="96840"/>
              <a:ext cx="388080" cy="38808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grpSp>
          <p:nvGrpSpPr>
            <p:cNvPr id="221" name="Group 11"/>
            <p:cNvGrpSpPr/>
            <p:nvPr/>
          </p:nvGrpSpPr>
          <p:grpSpPr>
            <a:xfrm>
              <a:off x="-731160" y="412560"/>
              <a:ext cx="2877120" cy="2658240"/>
              <a:chOff x="-731160" y="412560"/>
              <a:chExt cx="2877120" cy="2658240"/>
            </a:xfrm>
          </p:grpSpPr>
          <p:sp>
            <p:nvSpPr>
              <p:cNvPr id="222" name="CustomShape 12"/>
              <p:cNvSpPr/>
              <p:nvPr/>
            </p:nvSpPr>
            <p:spPr>
              <a:xfrm flipH="1">
                <a:off x="-184680" y="1251360"/>
                <a:ext cx="871560" cy="871560"/>
              </a:xfrm>
              <a:custGeom>
                <a:avLst/>
                <a:gdLst/>
                <a:ahLst/>
                <a:rect l="l" t="t" r="r" b="b"/>
                <a:pathLst>
                  <a:path w="21600" h="21600">
                    <a:moveTo>
                      <a:pt x="0" y="0"/>
                    </a:moveTo>
                    <a:lnTo>
                      <a:pt x="21600" y="21600"/>
                    </a:lnTo>
                  </a:path>
                </a:pathLst>
              </a:custGeom>
              <a:noFill/>
              <a:ln w="9360">
                <a:solidFill>
                  <a:srgbClr val="69b341">
                    <a:alpha val="20000"/>
                  </a:srgbClr>
                </a:solidFill>
                <a:miter/>
              </a:ln>
            </p:spPr>
            <p:style>
              <a:lnRef idx="0"/>
              <a:fillRef idx="0"/>
              <a:effectRef idx="0"/>
              <a:fontRef idx="minor"/>
            </p:style>
          </p:sp>
          <p:sp>
            <p:nvSpPr>
              <p:cNvPr id="223" name="CustomShape 13"/>
              <p:cNvSpPr/>
              <p:nvPr/>
            </p:nvSpPr>
            <p:spPr>
              <a:xfrm flipH="1">
                <a:off x="-731520" y="2199240"/>
                <a:ext cx="871560" cy="871560"/>
              </a:xfrm>
              <a:custGeom>
                <a:avLst/>
                <a:gdLst/>
                <a:ahLst/>
                <a:rect l="l" t="t" r="r" b="b"/>
                <a:pathLst>
                  <a:path w="21600" h="21600">
                    <a:moveTo>
                      <a:pt x="0" y="0"/>
                    </a:moveTo>
                    <a:lnTo>
                      <a:pt x="21600" y="21600"/>
                    </a:lnTo>
                  </a:path>
                </a:pathLst>
              </a:custGeom>
              <a:noFill/>
              <a:ln w="9360">
                <a:solidFill>
                  <a:srgbClr val="69b341">
                    <a:alpha val="20000"/>
                  </a:srgbClr>
                </a:solidFill>
                <a:miter/>
              </a:ln>
            </p:spPr>
            <p:style>
              <a:lnRef idx="0"/>
              <a:fillRef idx="0"/>
              <a:effectRef idx="0"/>
              <a:fontRef idx="minor"/>
            </p:style>
          </p:sp>
          <p:sp>
            <p:nvSpPr>
              <p:cNvPr id="224" name="CustomShape 14"/>
              <p:cNvSpPr/>
              <p:nvPr/>
            </p:nvSpPr>
            <p:spPr>
              <a:xfrm flipH="1">
                <a:off x="487080" y="518760"/>
                <a:ext cx="1658880" cy="1635480"/>
              </a:xfrm>
              <a:custGeom>
                <a:avLst/>
                <a:gdLst/>
                <a:ahLst/>
                <a:rect l="l" t="t" r="r" b="b"/>
                <a:pathLst>
                  <a:path w="21600" h="21600">
                    <a:moveTo>
                      <a:pt x="0" y="0"/>
                    </a:moveTo>
                    <a:lnTo>
                      <a:pt x="21600" y="21600"/>
                    </a:lnTo>
                  </a:path>
                </a:pathLst>
              </a:custGeom>
              <a:noFill/>
              <a:ln w="9360">
                <a:solidFill>
                  <a:srgbClr val="69b341">
                    <a:alpha val="20000"/>
                  </a:srgbClr>
                </a:solidFill>
                <a:miter/>
              </a:ln>
            </p:spPr>
            <p:style>
              <a:lnRef idx="0"/>
              <a:fillRef idx="0"/>
              <a:effectRef idx="0"/>
              <a:fontRef idx="minor"/>
            </p:style>
          </p:sp>
          <p:sp>
            <p:nvSpPr>
              <p:cNvPr id="225" name="CustomShape 15"/>
              <p:cNvSpPr/>
              <p:nvPr/>
            </p:nvSpPr>
            <p:spPr>
              <a:xfrm flipH="1">
                <a:off x="113760" y="511920"/>
                <a:ext cx="871560" cy="871560"/>
              </a:xfrm>
              <a:custGeom>
                <a:avLst/>
                <a:gdLst/>
                <a:ahLst/>
                <a:rect l="l" t="t" r="r" b="b"/>
                <a:pathLst>
                  <a:path w="21600" h="21600">
                    <a:moveTo>
                      <a:pt x="0" y="0"/>
                    </a:moveTo>
                    <a:lnTo>
                      <a:pt x="21600" y="21600"/>
                    </a:lnTo>
                  </a:path>
                </a:pathLst>
              </a:custGeom>
              <a:noFill/>
              <a:ln w="9360">
                <a:solidFill>
                  <a:srgbClr val="69b341">
                    <a:alpha val="20000"/>
                  </a:srgbClr>
                </a:solidFill>
                <a:miter/>
              </a:ln>
            </p:spPr>
            <p:style>
              <a:lnRef idx="0"/>
              <a:fillRef idx="0"/>
              <a:effectRef idx="0"/>
              <a:fontRef idx="minor"/>
            </p:style>
          </p:sp>
          <p:sp>
            <p:nvSpPr>
              <p:cNvPr id="226" name="CustomShape 16"/>
              <p:cNvSpPr/>
              <p:nvPr/>
            </p:nvSpPr>
            <p:spPr>
              <a:xfrm flipH="1">
                <a:off x="509400" y="518760"/>
                <a:ext cx="428760" cy="428760"/>
              </a:xfrm>
              <a:custGeom>
                <a:avLst/>
                <a:gdLst/>
                <a:ahLst/>
                <a:rect l="l" t="t" r="r" b="b"/>
                <a:pathLst>
                  <a:path w="21600" h="21600">
                    <a:moveTo>
                      <a:pt x="0" y="0"/>
                    </a:moveTo>
                    <a:lnTo>
                      <a:pt x="21600" y="21600"/>
                    </a:lnTo>
                  </a:path>
                </a:pathLst>
              </a:custGeom>
              <a:noFill/>
              <a:ln w="9360">
                <a:solidFill>
                  <a:srgbClr val="69b341">
                    <a:alpha val="20000"/>
                  </a:srgbClr>
                </a:solidFill>
                <a:miter/>
              </a:ln>
            </p:spPr>
            <p:style>
              <a:lnRef idx="0"/>
              <a:fillRef idx="0"/>
              <a:effectRef idx="0"/>
              <a:fontRef idx="minor"/>
            </p:style>
          </p:sp>
          <p:sp>
            <p:nvSpPr>
              <p:cNvPr id="227" name="CustomShape 17"/>
              <p:cNvSpPr/>
              <p:nvPr/>
            </p:nvSpPr>
            <p:spPr>
              <a:xfrm flipH="1">
                <a:off x="334800" y="412560"/>
                <a:ext cx="203400" cy="203400"/>
              </a:xfrm>
              <a:custGeom>
                <a:avLst/>
                <a:gdLst/>
                <a:ahLst/>
                <a:rect l="l" t="t" r="r" b="b"/>
                <a:pathLst>
                  <a:path w="21600" h="21600">
                    <a:moveTo>
                      <a:pt x="0" y="0"/>
                    </a:moveTo>
                    <a:lnTo>
                      <a:pt x="21600" y="21600"/>
                    </a:lnTo>
                  </a:path>
                </a:pathLst>
              </a:custGeom>
              <a:noFill/>
              <a:ln w="9360">
                <a:solidFill>
                  <a:srgbClr val="69b341">
                    <a:alpha val="20000"/>
                  </a:srgbClr>
                </a:solidFill>
                <a:miter/>
              </a:ln>
            </p:spPr>
            <p:style>
              <a:lnRef idx="0"/>
              <a:fillRef idx="0"/>
              <a:effectRef idx="0"/>
              <a:fontRef idx="minor"/>
            </p:style>
          </p:sp>
          <p:sp>
            <p:nvSpPr>
              <p:cNvPr id="228" name="CustomShape 18"/>
              <p:cNvSpPr/>
              <p:nvPr/>
            </p:nvSpPr>
            <p:spPr>
              <a:xfrm flipH="1">
                <a:off x="-211680" y="522000"/>
                <a:ext cx="428760" cy="428760"/>
              </a:xfrm>
              <a:custGeom>
                <a:avLst/>
                <a:gdLst/>
                <a:ahLst/>
                <a:rect l="l" t="t" r="r" b="b"/>
                <a:pathLst>
                  <a:path w="21600" h="21600">
                    <a:moveTo>
                      <a:pt x="0" y="0"/>
                    </a:moveTo>
                    <a:lnTo>
                      <a:pt x="21600" y="21600"/>
                    </a:lnTo>
                  </a:path>
                </a:pathLst>
              </a:custGeom>
              <a:noFill/>
              <a:ln w="9360">
                <a:solidFill>
                  <a:srgbClr val="69b341">
                    <a:alpha val="20000"/>
                  </a:srgbClr>
                </a:solidFill>
                <a:miter/>
              </a:ln>
            </p:spPr>
            <p:style>
              <a:lnRef idx="0"/>
              <a:fillRef idx="0"/>
              <a:effectRef idx="0"/>
              <a:fontRef idx="minor"/>
            </p:style>
          </p:sp>
          <p:sp>
            <p:nvSpPr>
              <p:cNvPr id="229" name="CustomShape 19"/>
              <p:cNvSpPr/>
              <p:nvPr/>
            </p:nvSpPr>
            <p:spPr>
              <a:xfrm flipH="1">
                <a:off x="48240" y="616320"/>
                <a:ext cx="345240" cy="345240"/>
              </a:xfrm>
              <a:custGeom>
                <a:avLst/>
                <a:gdLst/>
                <a:ahLst/>
                <a:rect l="l" t="t" r="r" b="b"/>
                <a:pathLst>
                  <a:path w="21600" h="21600">
                    <a:moveTo>
                      <a:pt x="0" y="0"/>
                    </a:moveTo>
                    <a:lnTo>
                      <a:pt x="21600" y="21600"/>
                    </a:lnTo>
                  </a:path>
                </a:pathLst>
              </a:custGeom>
              <a:noFill/>
              <a:ln w="9360">
                <a:solidFill>
                  <a:srgbClr val="69b341">
                    <a:alpha val="20000"/>
                  </a:srgbClr>
                </a:solidFill>
                <a:miter/>
              </a:ln>
            </p:spPr>
            <p:style>
              <a:lnRef idx="0"/>
              <a:fillRef idx="0"/>
              <a:effectRef idx="0"/>
              <a:fontRef idx="minor"/>
            </p:style>
          </p:sp>
        </p:grpSp>
        <p:sp>
          <p:nvSpPr>
            <p:cNvPr id="230" name="CustomShape 20"/>
            <p:cNvSpPr/>
            <p:nvPr/>
          </p:nvSpPr>
          <p:spPr>
            <a:xfrm flipH="1">
              <a:off x="111600" y="69480"/>
              <a:ext cx="871560" cy="871560"/>
            </a:xfrm>
            <a:custGeom>
              <a:avLst/>
              <a:gdLst/>
              <a:ahLst/>
              <a:rect l="l" t="t" r="r" b="b"/>
              <a:pathLst>
                <a:path w="21600" h="21600">
                  <a:moveTo>
                    <a:pt x="0" y="0"/>
                  </a:moveTo>
                  <a:lnTo>
                    <a:pt x="21600" y="21600"/>
                  </a:lnTo>
                </a:path>
              </a:pathLst>
            </a:custGeom>
            <a:noFill/>
            <a:ln w="9360">
              <a:solidFill>
                <a:srgbClr val="86909c">
                  <a:alpha val="20000"/>
                </a:srgbClr>
              </a:solidFill>
              <a:miter/>
            </a:ln>
          </p:spPr>
          <p:style>
            <a:lnRef idx="0"/>
            <a:fillRef idx="0"/>
            <a:effectRef idx="0"/>
            <a:fontRef idx="minor"/>
          </p:style>
        </p:sp>
        <p:sp>
          <p:nvSpPr>
            <p:cNvPr id="231" name="CustomShape 21"/>
            <p:cNvSpPr/>
            <p:nvPr/>
          </p:nvSpPr>
          <p:spPr>
            <a:xfrm flipH="1">
              <a:off x="52920" y="-59400"/>
              <a:ext cx="871560" cy="871560"/>
            </a:xfrm>
            <a:custGeom>
              <a:avLst/>
              <a:gdLst/>
              <a:ahLst/>
              <a:rect l="l" t="t" r="r" b="b"/>
              <a:pathLst>
                <a:path w="21600" h="21600">
                  <a:moveTo>
                    <a:pt x="0" y="0"/>
                  </a:moveTo>
                  <a:lnTo>
                    <a:pt x="21600" y="21600"/>
                  </a:lnTo>
                </a:path>
              </a:pathLst>
            </a:custGeom>
            <a:noFill/>
            <a:ln w="9360">
              <a:solidFill>
                <a:srgbClr val="86909c">
                  <a:alpha val="20000"/>
                </a:srgbClr>
              </a:solidFill>
              <a:miter/>
            </a:ln>
          </p:spPr>
          <p:style>
            <a:lnRef idx="0"/>
            <a:fillRef idx="0"/>
            <a:effectRef idx="0"/>
            <a:fontRef idx="minor"/>
          </p:style>
        </p:sp>
        <p:sp>
          <p:nvSpPr>
            <p:cNvPr id="232" name="CustomShape 22"/>
            <p:cNvSpPr/>
            <p:nvPr/>
          </p:nvSpPr>
          <p:spPr>
            <a:xfrm flipH="1">
              <a:off x="363240" y="-47520"/>
              <a:ext cx="311760" cy="312120"/>
            </a:xfrm>
            <a:custGeom>
              <a:avLst/>
              <a:gdLst/>
              <a:ahLst/>
              <a:rect l="l" t="t" r="r" b="b"/>
              <a:pathLst>
                <a:path w="21600" h="21600">
                  <a:moveTo>
                    <a:pt x="0" y="0"/>
                  </a:moveTo>
                  <a:lnTo>
                    <a:pt x="21600" y="21600"/>
                  </a:lnTo>
                </a:path>
              </a:pathLst>
            </a:custGeom>
            <a:noFill/>
            <a:ln w="9360">
              <a:solidFill>
                <a:srgbClr val="86909c">
                  <a:alpha val="20000"/>
                </a:srgbClr>
              </a:solidFill>
              <a:miter/>
            </a:ln>
          </p:spPr>
          <p:style>
            <a:lnRef idx="0"/>
            <a:fillRef idx="0"/>
            <a:effectRef idx="0"/>
            <a:fontRef idx="minor"/>
          </p:style>
        </p:sp>
        <p:sp>
          <p:nvSpPr>
            <p:cNvPr id="233" name="CustomShape 23"/>
            <p:cNvSpPr/>
            <p:nvPr/>
          </p:nvSpPr>
          <p:spPr>
            <a:xfrm flipH="1">
              <a:off x="210960" y="104760"/>
              <a:ext cx="311760" cy="312120"/>
            </a:xfrm>
            <a:custGeom>
              <a:avLst/>
              <a:gdLst/>
              <a:ahLst/>
              <a:rect l="l" t="t" r="r" b="b"/>
              <a:pathLst>
                <a:path w="21600" h="21600">
                  <a:moveTo>
                    <a:pt x="0" y="0"/>
                  </a:moveTo>
                  <a:lnTo>
                    <a:pt x="21600" y="21600"/>
                  </a:lnTo>
                </a:path>
              </a:pathLst>
            </a:custGeom>
            <a:noFill/>
            <a:ln w="9360">
              <a:solidFill>
                <a:srgbClr val="86909c">
                  <a:alpha val="20000"/>
                </a:srgbClr>
              </a:solidFill>
              <a:miter/>
            </a:ln>
          </p:spPr>
          <p:style>
            <a:lnRef idx="0"/>
            <a:fillRef idx="0"/>
            <a:effectRef idx="0"/>
            <a:fontRef idx="minor"/>
          </p:style>
        </p:sp>
        <p:sp>
          <p:nvSpPr>
            <p:cNvPr id="234" name="CustomShape 24"/>
            <p:cNvSpPr/>
            <p:nvPr/>
          </p:nvSpPr>
          <p:spPr>
            <a:xfrm flipH="1">
              <a:off x="90000" y="185400"/>
              <a:ext cx="311760" cy="312120"/>
            </a:xfrm>
            <a:custGeom>
              <a:avLst/>
              <a:gdLst/>
              <a:ahLst/>
              <a:rect l="l" t="t" r="r" b="b"/>
              <a:pathLst>
                <a:path w="21600" h="21600">
                  <a:moveTo>
                    <a:pt x="0" y="0"/>
                  </a:moveTo>
                  <a:lnTo>
                    <a:pt x="21600" y="21600"/>
                  </a:lnTo>
                </a:path>
              </a:pathLst>
            </a:custGeom>
            <a:noFill/>
            <a:ln w="9360">
              <a:solidFill>
                <a:srgbClr val="86909c">
                  <a:alpha val="20000"/>
                </a:srgbClr>
              </a:solidFill>
              <a:miter/>
            </a:ln>
          </p:spPr>
          <p:style>
            <a:lnRef idx="0"/>
            <a:fillRef idx="0"/>
            <a:effectRef idx="0"/>
            <a:fontRef idx="minor"/>
          </p:style>
        </p:sp>
        <p:sp>
          <p:nvSpPr>
            <p:cNvPr id="235" name="CustomShape 25"/>
            <p:cNvSpPr/>
            <p:nvPr/>
          </p:nvSpPr>
          <p:spPr>
            <a:xfrm flipH="1">
              <a:off x="235800" y="34200"/>
              <a:ext cx="266400" cy="266400"/>
            </a:xfrm>
            <a:custGeom>
              <a:avLst/>
              <a:gdLst/>
              <a:ahLst/>
              <a:rect l="l" t="t" r="r" b="b"/>
              <a:pathLst>
                <a:path w="21600" h="21600">
                  <a:moveTo>
                    <a:pt x="0" y="0"/>
                  </a:moveTo>
                  <a:lnTo>
                    <a:pt x="21600" y="21600"/>
                  </a:lnTo>
                </a:path>
              </a:pathLst>
            </a:custGeom>
            <a:noFill/>
            <a:ln w="9360">
              <a:solidFill>
                <a:srgbClr val="86909c">
                  <a:alpha val="20000"/>
                </a:srgbClr>
              </a:solidFill>
              <a:miter/>
            </a:ln>
          </p:spPr>
          <p:style>
            <a:lnRef idx="0"/>
            <a:fillRef idx="0"/>
            <a:effectRef idx="0"/>
            <a:fontRef idx="minor"/>
          </p:style>
        </p:sp>
        <p:sp>
          <p:nvSpPr>
            <p:cNvPr id="236" name="CustomShape 26"/>
            <p:cNvSpPr/>
            <p:nvPr/>
          </p:nvSpPr>
          <p:spPr>
            <a:xfrm flipH="1">
              <a:off x="51840" y="-22320"/>
              <a:ext cx="311760" cy="312120"/>
            </a:xfrm>
            <a:custGeom>
              <a:avLst/>
              <a:gdLst/>
              <a:ahLst/>
              <a:rect l="l" t="t" r="r" b="b"/>
              <a:pathLst>
                <a:path w="21600" h="21600">
                  <a:moveTo>
                    <a:pt x="0" y="0"/>
                  </a:moveTo>
                  <a:lnTo>
                    <a:pt x="21600" y="21600"/>
                  </a:lnTo>
                </a:path>
              </a:pathLst>
            </a:custGeom>
            <a:noFill/>
            <a:ln w="9360">
              <a:solidFill>
                <a:srgbClr val="86909c">
                  <a:alpha val="20000"/>
                </a:srgbClr>
              </a:solidFill>
              <a:miter/>
            </a:ln>
          </p:spPr>
          <p:style>
            <a:lnRef idx="0"/>
            <a:fillRef idx="0"/>
            <a:effectRef idx="0"/>
            <a:fontRef idx="minor"/>
          </p:style>
        </p:sp>
        <p:sp>
          <p:nvSpPr>
            <p:cNvPr id="237" name="CustomShape 27"/>
            <p:cNvSpPr/>
            <p:nvPr/>
          </p:nvSpPr>
          <p:spPr>
            <a:xfrm flipH="1">
              <a:off x="179640" y="-17280"/>
              <a:ext cx="120600" cy="120960"/>
            </a:xfrm>
            <a:custGeom>
              <a:avLst/>
              <a:gdLst/>
              <a:ahLst/>
              <a:rect l="l" t="t" r="r" b="b"/>
              <a:pathLst>
                <a:path w="21600" h="21600">
                  <a:moveTo>
                    <a:pt x="0" y="0"/>
                  </a:moveTo>
                  <a:lnTo>
                    <a:pt x="21600" y="21600"/>
                  </a:lnTo>
                </a:path>
              </a:pathLst>
            </a:custGeom>
            <a:noFill/>
            <a:ln w="9360">
              <a:solidFill>
                <a:srgbClr val="86909c">
                  <a:alpha val="20000"/>
                </a:srgbClr>
              </a:solidFill>
              <a:miter/>
            </a:ln>
          </p:spPr>
          <p:style>
            <a:lnRef idx="0"/>
            <a:fillRef idx="0"/>
            <a:effectRef idx="0"/>
            <a:fontRef idx="minor"/>
          </p:style>
        </p:sp>
        <p:sp>
          <p:nvSpPr>
            <p:cNvPr id="238" name="CustomShape 28"/>
            <p:cNvSpPr/>
            <p:nvPr/>
          </p:nvSpPr>
          <p:spPr>
            <a:xfrm flipH="1">
              <a:off x="83520" y="186480"/>
              <a:ext cx="266400" cy="266400"/>
            </a:xfrm>
            <a:custGeom>
              <a:avLst/>
              <a:gdLst/>
              <a:ahLst/>
              <a:rect l="l" t="t" r="r" b="b"/>
              <a:pathLst>
                <a:path w="21600" h="21600">
                  <a:moveTo>
                    <a:pt x="0" y="0"/>
                  </a:moveTo>
                  <a:lnTo>
                    <a:pt x="21600" y="21600"/>
                  </a:lnTo>
                </a:path>
              </a:pathLst>
            </a:custGeom>
            <a:noFill/>
            <a:ln w="9360">
              <a:solidFill>
                <a:srgbClr val="86909c">
                  <a:alpha val="20000"/>
                </a:srgbClr>
              </a:solidFill>
              <a:miter/>
            </a:ln>
          </p:spPr>
          <p:style>
            <a:lnRef idx="0"/>
            <a:fillRef idx="0"/>
            <a:effectRef idx="0"/>
            <a:fontRef idx="minor"/>
          </p:style>
        </p:sp>
      </p:grpSp>
      <p:grpSp>
        <p:nvGrpSpPr>
          <p:cNvPr id="239" name="Group 29"/>
          <p:cNvGrpSpPr/>
          <p:nvPr/>
        </p:nvGrpSpPr>
        <p:grpSpPr>
          <a:xfrm>
            <a:off x="6037200" y="2013840"/>
            <a:ext cx="4041360" cy="3130200"/>
            <a:chOff x="6037200" y="2013840"/>
            <a:chExt cx="4041360" cy="3130200"/>
          </a:xfrm>
        </p:grpSpPr>
        <p:sp>
          <p:nvSpPr>
            <p:cNvPr id="240" name="CustomShape 30"/>
            <p:cNvSpPr/>
            <p:nvPr/>
          </p:nvSpPr>
          <p:spPr>
            <a:xfrm flipV="1">
              <a:off x="7665120" y="3293280"/>
              <a:ext cx="979920" cy="98028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241" name="CustomShape 31"/>
            <p:cNvSpPr/>
            <p:nvPr/>
          </p:nvSpPr>
          <p:spPr>
            <a:xfrm flipV="1">
              <a:off x="8280000" y="2227320"/>
              <a:ext cx="979920" cy="98028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242" name="CustomShape 32"/>
            <p:cNvSpPr/>
            <p:nvPr/>
          </p:nvSpPr>
          <p:spPr>
            <a:xfrm flipV="1">
              <a:off x="6037200" y="3269160"/>
              <a:ext cx="1865160" cy="183888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243" name="CustomShape 33"/>
            <p:cNvSpPr/>
            <p:nvPr/>
          </p:nvSpPr>
          <p:spPr>
            <a:xfrm flipV="1">
              <a:off x="7329960" y="4124880"/>
              <a:ext cx="979920" cy="98028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244" name="CustomShape 34"/>
            <p:cNvSpPr/>
            <p:nvPr/>
          </p:nvSpPr>
          <p:spPr>
            <a:xfrm flipV="1">
              <a:off x="7382880" y="4615200"/>
              <a:ext cx="482040" cy="48204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245" name="CustomShape 35"/>
            <p:cNvSpPr/>
            <p:nvPr/>
          </p:nvSpPr>
          <p:spPr>
            <a:xfrm flipV="1">
              <a:off x="7955280" y="4998600"/>
              <a:ext cx="105480" cy="10584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246" name="CustomShape 36"/>
            <p:cNvSpPr/>
            <p:nvPr/>
          </p:nvSpPr>
          <p:spPr>
            <a:xfrm flipV="1">
              <a:off x="8193600" y="4611600"/>
              <a:ext cx="482040" cy="48204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247" name="CustomShape 37"/>
            <p:cNvSpPr/>
            <p:nvPr/>
          </p:nvSpPr>
          <p:spPr>
            <a:xfrm flipV="1">
              <a:off x="7995600" y="4610160"/>
              <a:ext cx="388080" cy="38808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grpSp>
          <p:nvGrpSpPr>
            <p:cNvPr id="248" name="Group 38"/>
            <p:cNvGrpSpPr/>
            <p:nvPr/>
          </p:nvGrpSpPr>
          <p:grpSpPr>
            <a:xfrm>
              <a:off x="7211880" y="2013840"/>
              <a:ext cx="2866680" cy="2821320"/>
              <a:chOff x="7211880" y="2013840"/>
              <a:chExt cx="2866680" cy="2821320"/>
            </a:xfrm>
          </p:grpSpPr>
          <p:sp>
            <p:nvSpPr>
              <p:cNvPr id="249" name="CustomShape 39"/>
              <p:cNvSpPr/>
              <p:nvPr/>
            </p:nvSpPr>
            <p:spPr>
              <a:xfrm flipV="1">
                <a:off x="8660160" y="2961360"/>
                <a:ext cx="871560" cy="871560"/>
              </a:xfrm>
              <a:custGeom>
                <a:avLst/>
                <a:gdLst/>
                <a:ahLst/>
                <a:rect l="l" t="t" r="r" b="b"/>
                <a:pathLst>
                  <a:path w="21600" h="21600">
                    <a:moveTo>
                      <a:pt x="0" y="0"/>
                    </a:moveTo>
                    <a:lnTo>
                      <a:pt x="21600" y="21600"/>
                    </a:lnTo>
                  </a:path>
                </a:pathLst>
              </a:custGeom>
              <a:noFill/>
              <a:ln w="9360">
                <a:solidFill>
                  <a:srgbClr val="69b341">
                    <a:alpha val="20000"/>
                  </a:srgbClr>
                </a:solidFill>
                <a:miter/>
              </a:ln>
            </p:spPr>
            <p:style>
              <a:lnRef idx="0"/>
              <a:fillRef idx="0"/>
              <a:effectRef idx="0"/>
              <a:fontRef idx="minor"/>
            </p:style>
          </p:sp>
          <p:sp>
            <p:nvSpPr>
              <p:cNvPr id="250" name="CustomShape 40"/>
              <p:cNvSpPr/>
              <p:nvPr/>
            </p:nvSpPr>
            <p:spPr>
              <a:xfrm flipV="1">
                <a:off x="9207000" y="2013120"/>
                <a:ext cx="871560" cy="871560"/>
              </a:xfrm>
              <a:custGeom>
                <a:avLst/>
                <a:gdLst/>
                <a:ahLst/>
                <a:rect l="l" t="t" r="r" b="b"/>
                <a:pathLst>
                  <a:path w="21600" h="21600">
                    <a:moveTo>
                      <a:pt x="0" y="0"/>
                    </a:moveTo>
                    <a:lnTo>
                      <a:pt x="21600" y="21600"/>
                    </a:lnTo>
                  </a:path>
                </a:pathLst>
              </a:custGeom>
              <a:noFill/>
              <a:ln w="9360">
                <a:solidFill>
                  <a:srgbClr val="69b341">
                    <a:alpha val="20000"/>
                  </a:srgbClr>
                </a:solidFill>
                <a:miter/>
              </a:ln>
            </p:spPr>
            <p:style>
              <a:lnRef idx="0"/>
              <a:fillRef idx="0"/>
              <a:effectRef idx="0"/>
              <a:fontRef idx="minor"/>
            </p:style>
          </p:sp>
          <p:sp>
            <p:nvSpPr>
              <p:cNvPr id="251" name="CustomShape 41"/>
              <p:cNvSpPr/>
              <p:nvPr/>
            </p:nvSpPr>
            <p:spPr>
              <a:xfrm flipV="1">
                <a:off x="7211880" y="2930040"/>
                <a:ext cx="1658880" cy="1635480"/>
              </a:xfrm>
              <a:custGeom>
                <a:avLst/>
                <a:gdLst/>
                <a:ahLst/>
                <a:rect l="l" t="t" r="r" b="b"/>
                <a:pathLst>
                  <a:path w="21600" h="21600">
                    <a:moveTo>
                      <a:pt x="0" y="0"/>
                    </a:moveTo>
                    <a:lnTo>
                      <a:pt x="21600" y="21600"/>
                    </a:lnTo>
                  </a:path>
                </a:pathLst>
              </a:custGeom>
              <a:noFill/>
              <a:ln w="9360">
                <a:solidFill>
                  <a:srgbClr val="69b341">
                    <a:alpha val="20000"/>
                  </a:srgbClr>
                </a:solidFill>
                <a:miter/>
              </a:ln>
            </p:spPr>
            <p:style>
              <a:lnRef idx="0"/>
              <a:fillRef idx="0"/>
              <a:effectRef idx="0"/>
              <a:fontRef idx="minor"/>
            </p:style>
          </p:sp>
          <p:sp>
            <p:nvSpPr>
              <p:cNvPr id="252" name="CustomShape 42"/>
              <p:cNvSpPr/>
              <p:nvPr/>
            </p:nvSpPr>
            <p:spPr>
              <a:xfrm flipV="1">
                <a:off x="8362080" y="3701160"/>
                <a:ext cx="871560" cy="871560"/>
              </a:xfrm>
              <a:custGeom>
                <a:avLst/>
                <a:gdLst/>
                <a:ahLst/>
                <a:rect l="l" t="t" r="r" b="b"/>
                <a:pathLst>
                  <a:path w="21600" h="21600">
                    <a:moveTo>
                      <a:pt x="0" y="0"/>
                    </a:moveTo>
                    <a:lnTo>
                      <a:pt x="21600" y="21600"/>
                    </a:lnTo>
                  </a:path>
                </a:pathLst>
              </a:custGeom>
              <a:noFill/>
              <a:ln w="9360">
                <a:solidFill>
                  <a:srgbClr val="69b341">
                    <a:alpha val="20000"/>
                  </a:srgbClr>
                </a:solidFill>
                <a:miter/>
              </a:ln>
            </p:spPr>
            <p:style>
              <a:lnRef idx="0"/>
              <a:fillRef idx="0"/>
              <a:effectRef idx="0"/>
              <a:fontRef idx="minor"/>
            </p:style>
          </p:sp>
          <p:sp>
            <p:nvSpPr>
              <p:cNvPr id="253" name="CustomShape 43"/>
              <p:cNvSpPr/>
              <p:nvPr/>
            </p:nvSpPr>
            <p:spPr>
              <a:xfrm flipV="1">
                <a:off x="8408880" y="4137120"/>
                <a:ext cx="428760" cy="428760"/>
              </a:xfrm>
              <a:custGeom>
                <a:avLst/>
                <a:gdLst/>
                <a:ahLst/>
                <a:rect l="l" t="t" r="r" b="b"/>
                <a:pathLst>
                  <a:path w="21600" h="21600">
                    <a:moveTo>
                      <a:pt x="0" y="0"/>
                    </a:moveTo>
                    <a:lnTo>
                      <a:pt x="21600" y="21600"/>
                    </a:lnTo>
                  </a:path>
                </a:pathLst>
              </a:custGeom>
              <a:noFill/>
              <a:ln w="9360">
                <a:solidFill>
                  <a:srgbClr val="69b341">
                    <a:alpha val="20000"/>
                  </a:srgbClr>
                </a:solidFill>
                <a:miter/>
              </a:ln>
            </p:spPr>
            <p:style>
              <a:lnRef idx="0"/>
              <a:fillRef idx="0"/>
              <a:effectRef idx="0"/>
              <a:fontRef idx="minor"/>
            </p:style>
          </p:sp>
          <p:sp>
            <p:nvSpPr>
              <p:cNvPr id="254" name="CustomShape 44"/>
              <p:cNvSpPr/>
              <p:nvPr/>
            </p:nvSpPr>
            <p:spPr>
              <a:xfrm flipV="1">
                <a:off x="8808480" y="4468680"/>
                <a:ext cx="203400" cy="203400"/>
              </a:xfrm>
              <a:custGeom>
                <a:avLst/>
                <a:gdLst/>
                <a:ahLst/>
                <a:rect l="l" t="t" r="r" b="b"/>
                <a:pathLst>
                  <a:path w="21600" h="21600">
                    <a:moveTo>
                      <a:pt x="0" y="0"/>
                    </a:moveTo>
                    <a:lnTo>
                      <a:pt x="21600" y="21600"/>
                    </a:lnTo>
                  </a:path>
                </a:pathLst>
              </a:custGeom>
              <a:noFill/>
              <a:ln w="9360">
                <a:solidFill>
                  <a:srgbClr val="ffffff">
                    <a:alpha val="20000"/>
                  </a:srgbClr>
                </a:solidFill>
                <a:miter/>
              </a:ln>
            </p:spPr>
            <p:style>
              <a:lnRef idx="0"/>
              <a:fillRef idx="0"/>
              <a:effectRef idx="0"/>
              <a:fontRef idx="minor"/>
            </p:style>
          </p:sp>
          <p:sp>
            <p:nvSpPr>
              <p:cNvPr id="255" name="CustomShape 45"/>
              <p:cNvSpPr/>
              <p:nvPr/>
            </p:nvSpPr>
            <p:spPr>
              <a:xfrm flipV="1">
                <a:off x="8769240" y="4406040"/>
                <a:ext cx="428760" cy="428760"/>
              </a:xfrm>
              <a:custGeom>
                <a:avLst/>
                <a:gdLst/>
                <a:ahLst/>
                <a:rect l="l" t="t" r="r" b="b"/>
                <a:pathLst>
                  <a:path w="21600" h="21600">
                    <a:moveTo>
                      <a:pt x="0" y="0"/>
                    </a:moveTo>
                    <a:lnTo>
                      <a:pt x="21600" y="21600"/>
                    </a:lnTo>
                  </a:path>
                </a:pathLst>
              </a:custGeom>
              <a:noFill/>
              <a:ln w="9360">
                <a:solidFill>
                  <a:srgbClr val="69b341">
                    <a:alpha val="20000"/>
                  </a:srgbClr>
                </a:solidFill>
                <a:miter/>
              </a:ln>
            </p:spPr>
            <p:style>
              <a:lnRef idx="0"/>
              <a:fillRef idx="0"/>
              <a:effectRef idx="0"/>
              <a:fontRef idx="minor"/>
            </p:style>
          </p:sp>
          <p:sp>
            <p:nvSpPr>
              <p:cNvPr id="256" name="CustomShape 46"/>
              <p:cNvSpPr/>
              <p:nvPr/>
            </p:nvSpPr>
            <p:spPr>
              <a:xfrm flipV="1">
                <a:off x="8953920" y="4123080"/>
                <a:ext cx="345240" cy="345240"/>
              </a:xfrm>
              <a:custGeom>
                <a:avLst/>
                <a:gdLst/>
                <a:ahLst/>
                <a:rect l="l" t="t" r="r" b="b"/>
                <a:pathLst>
                  <a:path w="21600" h="21600">
                    <a:moveTo>
                      <a:pt x="0" y="0"/>
                    </a:moveTo>
                    <a:lnTo>
                      <a:pt x="21600" y="21600"/>
                    </a:lnTo>
                  </a:path>
                </a:pathLst>
              </a:custGeom>
              <a:noFill/>
              <a:ln w="9360">
                <a:solidFill>
                  <a:srgbClr val="69b341">
                    <a:alpha val="20000"/>
                  </a:srgbClr>
                </a:solidFill>
                <a:miter/>
              </a:ln>
            </p:spPr>
            <p:style>
              <a:lnRef idx="0"/>
              <a:fillRef idx="0"/>
              <a:effectRef idx="0"/>
              <a:fontRef idx="minor"/>
            </p:style>
          </p:sp>
        </p:grpSp>
        <p:sp>
          <p:nvSpPr>
            <p:cNvPr id="257" name="CustomShape 47"/>
            <p:cNvSpPr/>
            <p:nvPr/>
          </p:nvSpPr>
          <p:spPr>
            <a:xfrm flipV="1">
              <a:off x="8364240" y="4143600"/>
              <a:ext cx="871560" cy="871560"/>
            </a:xfrm>
            <a:custGeom>
              <a:avLst/>
              <a:gdLst/>
              <a:ahLst/>
              <a:rect l="l" t="t" r="r" b="b"/>
              <a:pathLst>
                <a:path w="21600" h="21600">
                  <a:moveTo>
                    <a:pt x="0" y="0"/>
                  </a:moveTo>
                  <a:lnTo>
                    <a:pt x="21600" y="21600"/>
                  </a:lnTo>
                </a:path>
              </a:pathLst>
            </a:custGeom>
            <a:noFill/>
            <a:ln w="9360">
              <a:solidFill>
                <a:srgbClr val="86909c">
                  <a:alpha val="20000"/>
                </a:srgbClr>
              </a:solidFill>
              <a:miter/>
            </a:ln>
          </p:spPr>
          <p:style>
            <a:lnRef idx="0"/>
            <a:fillRef idx="0"/>
            <a:effectRef idx="0"/>
            <a:fontRef idx="minor"/>
          </p:style>
        </p:sp>
        <p:sp>
          <p:nvSpPr>
            <p:cNvPr id="258" name="CustomShape 48"/>
            <p:cNvSpPr/>
            <p:nvPr/>
          </p:nvSpPr>
          <p:spPr>
            <a:xfrm flipV="1">
              <a:off x="8422920" y="4272120"/>
              <a:ext cx="871560" cy="871560"/>
            </a:xfrm>
            <a:custGeom>
              <a:avLst/>
              <a:gdLst/>
              <a:ahLst/>
              <a:rect l="l" t="t" r="r" b="b"/>
              <a:pathLst>
                <a:path w="21600" h="21600">
                  <a:moveTo>
                    <a:pt x="0" y="0"/>
                  </a:moveTo>
                  <a:lnTo>
                    <a:pt x="21600" y="21600"/>
                  </a:lnTo>
                </a:path>
              </a:pathLst>
            </a:custGeom>
            <a:noFill/>
            <a:ln w="9360">
              <a:solidFill>
                <a:srgbClr val="86909c">
                  <a:alpha val="20000"/>
                </a:srgbClr>
              </a:solidFill>
              <a:miter/>
            </a:ln>
          </p:spPr>
          <p:style>
            <a:lnRef idx="0"/>
            <a:fillRef idx="0"/>
            <a:effectRef idx="0"/>
            <a:fontRef idx="minor"/>
          </p:style>
        </p:sp>
        <p:sp>
          <p:nvSpPr>
            <p:cNvPr id="259" name="CustomShape 49"/>
            <p:cNvSpPr/>
            <p:nvPr/>
          </p:nvSpPr>
          <p:spPr>
            <a:xfrm flipV="1">
              <a:off x="8682480" y="4820040"/>
              <a:ext cx="311760" cy="312120"/>
            </a:xfrm>
            <a:custGeom>
              <a:avLst/>
              <a:gdLst/>
              <a:ahLst/>
              <a:rect l="l" t="t" r="r" b="b"/>
              <a:pathLst>
                <a:path w="21600" h="21600">
                  <a:moveTo>
                    <a:pt x="0" y="0"/>
                  </a:moveTo>
                  <a:lnTo>
                    <a:pt x="21600" y="21600"/>
                  </a:lnTo>
                </a:path>
              </a:pathLst>
            </a:custGeom>
            <a:noFill/>
            <a:ln w="9360">
              <a:solidFill>
                <a:srgbClr val="86909c">
                  <a:alpha val="20000"/>
                </a:srgbClr>
              </a:solidFill>
              <a:miter/>
            </a:ln>
          </p:spPr>
          <p:style>
            <a:lnRef idx="0"/>
            <a:fillRef idx="0"/>
            <a:effectRef idx="0"/>
            <a:fontRef idx="minor"/>
          </p:style>
        </p:sp>
        <p:sp>
          <p:nvSpPr>
            <p:cNvPr id="260" name="CustomShape 50"/>
            <p:cNvSpPr/>
            <p:nvPr/>
          </p:nvSpPr>
          <p:spPr>
            <a:xfrm flipV="1">
              <a:off x="8835120" y="4667760"/>
              <a:ext cx="311760" cy="312120"/>
            </a:xfrm>
            <a:custGeom>
              <a:avLst/>
              <a:gdLst/>
              <a:ahLst/>
              <a:rect l="l" t="t" r="r" b="b"/>
              <a:pathLst>
                <a:path w="21600" h="21600">
                  <a:moveTo>
                    <a:pt x="0" y="0"/>
                  </a:moveTo>
                  <a:lnTo>
                    <a:pt x="21600" y="21600"/>
                  </a:lnTo>
                </a:path>
              </a:pathLst>
            </a:custGeom>
            <a:noFill/>
            <a:ln w="9360">
              <a:solidFill>
                <a:srgbClr val="8f8f8f">
                  <a:alpha val="20000"/>
                </a:srgbClr>
              </a:solidFill>
              <a:miter/>
            </a:ln>
          </p:spPr>
          <p:style>
            <a:lnRef idx="0"/>
            <a:fillRef idx="0"/>
            <a:effectRef idx="0"/>
            <a:fontRef idx="minor"/>
          </p:style>
        </p:sp>
        <p:sp>
          <p:nvSpPr>
            <p:cNvPr id="261" name="CustomShape 51"/>
            <p:cNvSpPr/>
            <p:nvPr/>
          </p:nvSpPr>
          <p:spPr>
            <a:xfrm flipV="1">
              <a:off x="8956080" y="4587120"/>
              <a:ext cx="311760" cy="312120"/>
            </a:xfrm>
            <a:custGeom>
              <a:avLst/>
              <a:gdLst/>
              <a:ahLst/>
              <a:rect l="l" t="t" r="r" b="b"/>
              <a:pathLst>
                <a:path w="21600" h="21600">
                  <a:moveTo>
                    <a:pt x="0" y="0"/>
                  </a:moveTo>
                  <a:lnTo>
                    <a:pt x="21600" y="21600"/>
                  </a:lnTo>
                </a:path>
              </a:pathLst>
            </a:custGeom>
            <a:noFill/>
            <a:ln w="9360">
              <a:solidFill>
                <a:srgbClr val="8f8f8f">
                  <a:alpha val="20000"/>
                </a:srgbClr>
              </a:solidFill>
              <a:miter/>
            </a:ln>
          </p:spPr>
          <p:style>
            <a:lnRef idx="0"/>
            <a:fillRef idx="0"/>
            <a:effectRef idx="0"/>
            <a:fontRef idx="minor"/>
          </p:style>
        </p:sp>
        <p:sp>
          <p:nvSpPr>
            <p:cNvPr id="262" name="CustomShape 52"/>
            <p:cNvSpPr/>
            <p:nvPr/>
          </p:nvSpPr>
          <p:spPr>
            <a:xfrm flipV="1">
              <a:off x="8855640" y="4794840"/>
              <a:ext cx="266400" cy="266400"/>
            </a:xfrm>
            <a:custGeom>
              <a:avLst/>
              <a:gdLst/>
              <a:ahLst/>
              <a:rect l="l" t="t" r="r" b="b"/>
              <a:pathLst>
                <a:path w="21600" h="21600">
                  <a:moveTo>
                    <a:pt x="0" y="0"/>
                  </a:moveTo>
                  <a:lnTo>
                    <a:pt x="21600" y="21600"/>
                  </a:lnTo>
                </a:path>
              </a:pathLst>
            </a:custGeom>
            <a:noFill/>
            <a:ln w="9360">
              <a:solidFill>
                <a:srgbClr val="86909c">
                  <a:alpha val="20000"/>
                </a:srgbClr>
              </a:solidFill>
              <a:miter/>
            </a:ln>
          </p:spPr>
          <p:style>
            <a:lnRef idx="0"/>
            <a:fillRef idx="0"/>
            <a:effectRef idx="0"/>
            <a:fontRef idx="minor"/>
          </p:style>
        </p:sp>
        <p:sp>
          <p:nvSpPr>
            <p:cNvPr id="263" name="CustomShape 53"/>
            <p:cNvSpPr/>
            <p:nvPr/>
          </p:nvSpPr>
          <p:spPr>
            <a:xfrm flipV="1">
              <a:off x="8994240" y="4794840"/>
              <a:ext cx="311760" cy="312120"/>
            </a:xfrm>
            <a:custGeom>
              <a:avLst/>
              <a:gdLst/>
              <a:ahLst/>
              <a:rect l="l" t="t" r="r" b="b"/>
              <a:pathLst>
                <a:path w="21600" h="21600">
                  <a:moveTo>
                    <a:pt x="0" y="0"/>
                  </a:moveTo>
                  <a:lnTo>
                    <a:pt x="21600" y="21600"/>
                  </a:lnTo>
                </a:path>
              </a:pathLst>
            </a:custGeom>
            <a:noFill/>
            <a:ln w="9360">
              <a:solidFill>
                <a:srgbClr val="86909c">
                  <a:alpha val="20000"/>
                </a:srgbClr>
              </a:solidFill>
              <a:miter/>
            </a:ln>
          </p:spPr>
          <p:style>
            <a:lnRef idx="0"/>
            <a:fillRef idx="0"/>
            <a:effectRef idx="0"/>
            <a:fontRef idx="minor"/>
          </p:style>
        </p:sp>
        <p:sp>
          <p:nvSpPr>
            <p:cNvPr id="264" name="CustomShape 54"/>
            <p:cNvSpPr/>
            <p:nvPr/>
          </p:nvSpPr>
          <p:spPr>
            <a:xfrm flipV="1">
              <a:off x="9036720" y="5021640"/>
              <a:ext cx="120600" cy="120960"/>
            </a:xfrm>
            <a:custGeom>
              <a:avLst/>
              <a:gdLst/>
              <a:ahLst/>
              <a:rect l="l" t="t" r="r" b="b"/>
              <a:pathLst>
                <a:path w="21600" h="21600">
                  <a:moveTo>
                    <a:pt x="0" y="0"/>
                  </a:moveTo>
                  <a:lnTo>
                    <a:pt x="21600" y="21600"/>
                  </a:lnTo>
                </a:path>
              </a:pathLst>
            </a:custGeom>
            <a:noFill/>
            <a:ln w="9360">
              <a:solidFill>
                <a:srgbClr val="aeb6bd">
                  <a:alpha val="20000"/>
                </a:srgbClr>
              </a:solidFill>
              <a:miter/>
            </a:ln>
          </p:spPr>
          <p:style>
            <a:lnRef idx="0"/>
            <a:fillRef idx="0"/>
            <a:effectRef idx="0"/>
            <a:fontRef idx="minor"/>
          </p:style>
        </p:sp>
        <p:sp>
          <p:nvSpPr>
            <p:cNvPr id="265" name="CustomShape 55"/>
            <p:cNvSpPr/>
            <p:nvPr/>
          </p:nvSpPr>
          <p:spPr>
            <a:xfrm flipV="1">
              <a:off x="9007920" y="4642200"/>
              <a:ext cx="266400" cy="266400"/>
            </a:xfrm>
            <a:custGeom>
              <a:avLst/>
              <a:gdLst/>
              <a:ahLst/>
              <a:rect l="l" t="t" r="r" b="b"/>
              <a:pathLst>
                <a:path w="21600" h="21600">
                  <a:moveTo>
                    <a:pt x="0" y="0"/>
                  </a:moveTo>
                  <a:lnTo>
                    <a:pt x="21600" y="21600"/>
                  </a:lnTo>
                </a:path>
              </a:pathLst>
            </a:custGeom>
            <a:noFill/>
            <a:ln w="9360">
              <a:solidFill>
                <a:srgbClr val="aeb6bd">
                  <a:alpha val="20000"/>
                </a:srgbClr>
              </a:solidFill>
              <a:miter/>
            </a:ln>
          </p:spPr>
          <p:style>
            <a:lnRef idx="0"/>
            <a:fillRef idx="0"/>
            <a:effectRef idx="0"/>
            <a:fontRef idx="minor"/>
          </p:style>
        </p:sp>
      </p:grpSp>
      <p:sp>
        <p:nvSpPr>
          <p:cNvPr id="266" name="PlaceHolder 56"/>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03" name="Google Shape;136;p5" descr=""/>
          <p:cNvPicPr/>
          <p:nvPr/>
        </p:nvPicPr>
        <p:blipFill>
          <a:blip r:embed="rId2"/>
          <a:stretch/>
        </p:blipFill>
        <p:spPr>
          <a:xfrm flipH="1" rot="10800000">
            <a:off x="6378840" y="3589920"/>
            <a:ext cx="2764800" cy="1553400"/>
          </a:xfrm>
          <a:prstGeom prst="rect">
            <a:avLst/>
          </a:prstGeom>
          <a:ln>
            <a:noFill/>
          </a:ln>
        </p:spPr>
      </p:pic>
      <p:grpSp>
        <p:nvGrpSpPr>
          <p:cNvPr id="304" name="Group 1"/>
          <p:cNvGrpSpPr/>
          <p:nvPr/>
        </p:nvGrpSpPr>
        <p:grpSpPr>
          <a:xfrm>
            <a:off x="6827040" y="3841200"/>
            <a:ext cx="2422440" cy="1371960"/>
            <a:chOff x="6827040" y="3841200"/>
            <a:chExt cx="2422440" cy="1371960"/>
          </a:xfrm>
        </p:grpSpPr>
        <p:grpSp>
          <p:nvGrpSpPr>
            <p:cNvPr id="305" name="Group 2"/>
            <p:cNvGrpSpPr/>
            <p:nvPr/>
          </p:nvGrpSpPr>
          <p:grpSpPr>
            <a:xfrm>
              <a:off x="7753680" y="3998880"/>
              <a:ext cx="1495800" cy="1214280"/>
              <a:chOff x="7753680" y="3998880"/>
              <a:chExt cx="1495800" cy="1214280"/>
            </a:xfrm>
          </p:grpSpPr>
          <p:sp>
            <p:nvSpPr>
              <p:cNvPr id="306" name="CustomShape 3"/>
              <p:cNvSpPr/>
              <p:nvPr/>
            </p:nvSpPr>
            <p:spPr>
              <a:xfrm flipV="1">
                <a:off x="8372520" y="442800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07" name="CustomShape 4"/>
              <p:cNvSpPr/>
              <p:nvPr/>
            </p:nvSpPr>
            <p:spPr>
              <a:xfrm flipV="1">
                <a:off x="8620200" y="399888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08" name="CustomShape 5"/>
              <p:cNvSpPr/>
              <p:nvPr/>
            </p:nvSpPr>
            <p:spPr>
              <a:xfrm flipV="1">
                <a:off x="7753680" y="4472280"/>
                <a:ext cx="751320" cy="74052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09" name="CustomShape 6"/>
              <p:cNvSpPr/>
              <p:nvPr/>
            </p:nvSpPr>
            <p:spPr>
              <a:xfrm flipV="1">
                <a:off x="8223480" y="475848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10" name="CustomShape 7"/>
              <p:cNvSpPr/>
              <p:nvPr/>
            </p:nvSpPr>
            <p:spPr>
              <a:xfrm flipV="1">
                <a:off x="8258760" y="4950000"/>
                <a:ext cx="194040" cy="1940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11" name="CustomShape 8"/>
              <p:cNvSpPr/>
              <p:nvPr/>
            </p:nvSpPr>
            <p:spPr>
              <a:xfrm flipV="1">
                <a:off x="8489520" y="5110920"/>
                <a:ext cx="42480" cy="424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12" name="CustomShape 9"/>
              <p:cNvSpPr/>
              <p:nvPr/>
            </p:nvSpPr>
            <p:spPr>
              <a:xfrm flipV="1">
                <a:off x="8585280" y="4948560"/>
                <a:ext cx="194040" cy="1940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13" name="CustomShape 10"/>
              <p:cNvSpPr/>
              <p:nvPr/>
            </p:nvSpPr>
            <p:spPr>
              <a:xfrm flipV="1">
                <a:off x="8505360" y="4954320"/>
                <a:ext cx="156240" cy="1562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nvGrpSpPr>
              <p:cNvPr id="314" name="Group 11"/>
              <p:cNvGrpSpPr/>
              <p:nvPr/>
            </p:nvGrpSpPr>
            <p:grpSpPr>
              <a:xfrm>
                <a:off x="8189640" y="4061520"/>
                <a:ext cx="1059840" cy="911520"/>
                <a:chOff x="8189640" y="4061520"/>
                <a:chExt cx="1059840" cy="911520"/>
              </a:xfrm>
            </p:grpSpPr>
            <p:sp>
              <p:nvSpPr>
                <p:cNvPr id="315" name="CustomShape 12"/>
                <p:cNvSpPr/>
                <p:nvPr/>
              </p:nvSpPr>
              <p:spPr>
                <a:xfrm flipV="1">
                  <a:off x="8773200" y="428364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16" name="CustomShape 13"/>
                <p:cNvSpPr/>
                <p:nvPr/>
              </p:nvSpPr>
              <p:spPr>
                <a:xfrm flipV="1">
                  <a:off x="8898480" y="406116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17" name="CustomShape 14"/>
                <p:cNvSpPr/>
                <p:nvPr/>
              </p:nvSpPr>
              <p:spPr>
                <a:xfrm flipV="1">
                  <a:off x="8189640" y="4281840"/>
                  <a:ext cx="668160" cy="6588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18" name="CustomShape 15"/>
                <p:cNvSpPr/>
                <p:nvPr/>
              </p:nvSpPr>
              <p:spPr>
                <a:xfrm flipV="1">
                  <a:off x="8653320" y="458172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19" name="CustomShape 16"/>
                <p:cNvSpPr/>
                <p:nvPr/>
              </p:nvSpPr>
              <p:spPr>
                <a:xfrm flipV="1">
                  <a:off x="8672040" y="4757400"/>
                  <a:ext cx="172440" cy="1724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20" name="CustomShape 17"/>
                <p:cNvSpPr/>
                <p:nvPr/>
              </p:nvSpPr>
              <p:spPr>
                <a:xfrm flipV="1">
                  <a:off x="8833320" y="4890960"/>
                  <a:ext cx="81720" cy="8172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21" name="CustomShape 18"/>
                <p:cNvSpPr/>
                <p:nvPr/>
              </p:nvSpPr>
              <p:spPr>
                <a:xfrm flipV="1">
                  <a:off x="8962560" y="4755960"/>
                  <a:ext cx="172440" cy="1724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22" name="CustomShape 19"/>
                <p:cNvSpPr/>
                <p:nvPr/>
              </p:nvSpPr>
              <p:spPr>
                <a:xfrm flipV="1">
                  <a:off x="8891640" y="4762440"/>
                  <a:ext cx="138960" cy="1389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sp>
            <p:nvSpPr>
              <p:cNvPr id="323" name="CustomShape 20"/>
              <p:cNvSpPr/>
              <p:nvPr/>
            </p:nvSpPr>
            <p:spPr>
              <a:xfrm flipV="1">
                <a:off x="8654040" y="475992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24" name="CustomShape 21"/>
              <p:cNvSpPr/>
              <p:nvPr/>
            </p:nvSpPr>
            <p:spPr>
              <a:xfrm flipV="1">
                <a:off x="8677800" y="481176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25" name="CustomShape 22"/>
              <p:cNvSpPr/>
              <p:nvPr/>
            </p:nvSpPr>
            <p:spPr>
              <a:xfrm flipV="1">
                <a:off x="8782560" y="503244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26" name="CustomShape 23"/>
              <p:cNvSpPr/>
              <p:nvPr/>
            </p:nvSpPr>
            <p:spPr>
              <a:xfrm flipV="1">
                <a:off x="8843760" y="497124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27" name="CustomShape 24"/>
              <p:cNvSpPr/>
              <p:nvPr/>
            </p:nvSpPr>
            <p:spPr>
              <a:xfrm flipV="1">
                <a:off x="8892720" y="493848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28" name="CustomShape 25"/>
              <p:cNvSpPr/>
              <p:nvPr/>
            </p:nvSpPr>
            <p:spPr>
              <a:xfrm flipV="1">
                <a:off x="8852040" y="5028840"/>
                <a:ext cx="107280" cy="1072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29" name="CustomShape 26"/>
              <p:cNvSpPr/>
              <p:nvPr/>
            </p:nvSpPr>
            <p:spPr>
              <a:xfrm flipV="1">
                <a:off x="8907840" y="502236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30" name="CustomShape 27"/>
              <p:cNvSpPr/>
              <p:nvPr/>
            </p:nvSpPr>
            <p:spPr>
              <a:xfrm flipV="1">
                <a:off x="8929080" y="5097240"/>
                <a:ext cx="48600" cy="486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31" name="CustomShape 28"/>
              <p:cNvSpPr/>
              <p:nvPr/>
            </p:nvSpPr>
            <p:spPr>
              <a:xfrm flipV="1">
                <a:off x="8913600" y="4967280"/>
                <a:ext cx="107280" cy="1072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pic>
          <p:nvPicPr>
            <p:cNvPr id="332" name="Google Shape;165;p5" descr=""/>
            <p:cNvPicPr/>
            <p:nvPr/>
          </p:nvPicPr>
          <p:blipFill>
            <a:blip r:embed="rId3"/>
            <a:stretch/>
          </p:blipFill>
          <p:spPr>
            <a:xfrm flipH="1" rot="10800000">
              <a:off x="6827040" y="3840840"/>
              <a:ext cx="2315520" cy="1302480"/>
            </a:xfrm>
            <a:prstGeom prst="rect">
              <a:avLst/>
            </a:prstGeom>
            <a:ln>
              <a:noFill/>
            </a:ln>
          </p:spPr>
        </p:pic>
      </p:grpSp>
      <p:pic>
        <p:nvPicPr>
          <p:cNvPr id="333" name="Google Shape;166;p5" descr=""/>
          <p:cNvPicPr/>
          <p:nvPr/>
        </p:nvPicPr>
        <p:blipFill>
          <a:blip r:embed="rId4"/>
          <a:stretch/>
        </p:blipFill>
        <p:spPr>
          <a:xfrm>
            <a:off x="457200" y="4745160"/>
            <a:ext cx="812520" cy="214200"/>
          </a:xfrm>
          <a:prstGeom prst="rect">
            <a:avLst/>
          </a:prstGeom>
          <a:ln>
            <a:noFill/>
          </a:ln>
        </p:spPr>
      </p:pic>
      <p:sp>
        <p:nvSpPr>
          <p:cNvPr id="334" name="PlaceHolder 29"/>
          <p:cNvSpPr>
            <a:spLocks noGrp="1"/>
          </p:cNvSpPr>
          <p:nvPr>
            <p:ph type="title"/>
          </p:nvPr>
        </p:nvSpPr>
        <p:spPr>
          <a:xfrm>
            <a:off x="457200" y="205200"/>
            <a:ext cx="8229240" cy="858600"/>
          </a:xfrm>
          <a:prstGeom prst="rect">
            <a:avLst/>
          </a:prstGeom>
        </p:spPr>
        <p:txBody>
          <a:bodyPr lIns="0" rIns="0" tIns="0" bIns="0" anchor="ctr">
            <a:noAutofit/>
          </a:bodyPr>
          <a:p>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sp>
        <p:nvSpPr>
          <p:cNvPr id="335" name="PlaceHolder 30"/>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2" name="PlaceHolder 1"/>
          <p:cNvSpPr>
            <a:spLocks noGrp="1"/>
          </p:cNvSpPr>
          <p:nvPr>
            <p:ph type="title"/>
          </p:nvPr>
        </p:nvSpPr>
        <p:spPr>
          <a:xfrm>
            <a:off x="457200" y="331560"/>
            <a:ext cx="8229240" cy="684720"/>
          </a:xfrm>
          <a:prstGeom prst="rect">
            <a:avLst/>
          </a:prstGeom>
        </p:spPr>
        <p:txBody>
          <a:bodyPr lIns="0" rIns="0" tIns="0" bIns="0" anchor="ctr">
            <a:noAutofit/>
          </a:bodyPr>
          <a:p>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pic>
        <p:nvPicPr>
          <p:cNvPr id="373" name="Google Shape;232;p8" descr=""/>
          <p:cNvPicPr/>
          <p:nvPr/>
        </p:nvPicPr>
        <p:blipFill>
          <a:blip r:embed="rId2"/>
          <a:stretch/>
        </p:blipFill>
        <p:spPr>
          <a:xfrm>
            <a:off x="457200" y="4745160"/>
            <a:ext cx="812520" cy="214200"/>
          </a:xfrm>
          <a:prstGeom prst="rect">
            <a:avLst/>
          </a:prstGeom>
          <a:ln>
            <a:noFill/>
          </a:ln>
        </p:spPr>
      </p:pic>
      <p:pic>
        <p:nvPicPr>
          <p:cNvPr id="374" name="Google Shape;233;p8" descr=""/>
          <p:cNvPicPr/>
          <p:nvPr/>
        </p:nvPicPr>
        <p:blipFill>
          <a:blip r:embed="rId3"/>
          <a:stretch/>
        </p:blipFill>
        <p:spPr>
          <a:xfrm flipH="1" rot="10800000">
            <a:off x="6378840" y="3589920"/>
            <a:ext cx="2764800" cy="1553400"/>
          </a:xfrm>
          <a:prstGeom prst="rect">
            <a:avLst/>
          </a:prstGeom>
          <a:ln>
            <a:noFill/>
          </a:ln>
        </p:spPr>
      </p:pic>
      <p:grpSp>
        <p:nvGrpSpPr>
          <p:cNvPr id="375" name="Group 2"/>
          <p:cNvGrpSpPr/>
          <p:nvPr/>
        </p:nvGrpSpPr>
        <p:grpSpPr>
          <a:xfrm>
            <a:off x="7753680" y="3998880"/>
            <a:ext cx="1495800" cy="1214280"/>
            <a:chOff x="7753680" y="3998880"/>
            <a:chExt cx="1495800" cy="1214280"/>
          </a:xfrm>
        </p:grpSpPr>
        <p:sp>
          <p:nvSpPr>
            <p:cNvPr id="376" name="CustomShape 3"/>
            <p:cNvSpPr/>
            <p:nvPr/>
          </p:nvSpPr>
          <p:spPr>
            <a:xfrm flipV="1">
              <a:off x="8372520" y="442800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77" name="CustomShape 4"/>
            <p:cNvSpPr/>
            <p:nvPr/>
          </p:nvSpPr>
          <p:spPr>
            <a:xfrm flipV="1">
              <a:off x="8620200" y="399888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78" name="CustomShape 5"/>
            <p:cNvSpPr/>
            <p:nvPr/>
          </p:nvSpPr>
          <p:spPr>
            <a:xfrm flipV="1">
              <a:off x="7753680" y="4472280"/>
              <a:ext cx="751320" cy="74052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79" name="CustomShape 6"/>
            <p:cNvSpPr/>
            <p:nvPr/>
          </p:nvSpPr>
          <p:spPr>
            <a:xfrm flipV="1">
              <a:off x="8223480" y="475848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80" name="CustomShape 7"/>
            <p:cNvSpPr/>
            <p:nvPr/>
          </p:nvSpPr>
          <p:spPr>
            <a:xfrm flipV="1">
              <a:off x="8258760" y="4950000"/>
              <a:ext cx="194040" cy="1940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81" name="CustomShape 8"/>
            <p:cNvSpPr/>
            <p:nvPr/>
          </p:nvSpPr>
          <p:spPr>
            <a:xfrm flipV="1">
              <a:off x="8489520" y="5110920"/>
              <a:ext cx="42480" cy="424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82" name="CustomShape 9"/>
            <p:cNvSpPr/>
            <p:nvPr/>
          </p:nvSpPr>
          <p:spPr>
            <a:xfrm flipV="1">
              <a:off x="8585280" y="4948560"/>
              <a:ext cx="194040" cy="1940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83" name="CustomShape 10"/>
            <p:cNvSpPr/>
            <p:nvPr/>
          </p:nvSpPr>
          <p:spPr>
            <a:xfrm flipV="1">
              <a:off x="8505360" y="4954320"/>
              <a:ext cx="156240" cy="1562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nvGrpSpPr>
            <p:cNvPr id="384" name="Group 11"/>
            <p:cNvGrpSpPr/>
            <p:nvPr/>
          </p:nvGrpSpPr>
          <p:grpSpPr>
            <a:xfrm>
              <a:off x="8189640" y="4061520"/>
              <a:ext cx="1059840" cy="911520"/>
              <a:chOff x="8189640" y="4061520"/>
              <a:chExt cx="1059840" cy="911520"/>
            </a:xfrm>
          </p:grpSpPr>
          <p:sp>
            <p:nvSpPr>
              <p:cNvPr id="385" name="CustomShape 12"/>
              <p:cNvSpPr/>
              <p:nvPr/>
            </p:nvSpPr>
            <p:spPr>
              <a:xfrm flipV="1">
                <a:off x="8773200" y="428364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86" name="CustomShape 13"/>
              <p:cNvSpPr/>
              <p:nvPr/>
            </p:nvSpPr>
            <p:spPr>
              <a:xfrm flipV="1">
                <a:off x="8898480" y="406116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87" name="CustomShape 14"/>
              <p:cNvSpPr/>
              <p:nvPr/>
            </p:nvSpPr>
            <p:spPr>
              <a:xfrm flipV="1">
                <a:off x="8189640" y="4281840"/>
                <a:ext cx="668160" cy="6588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88" name="CustomShape 15"/>
              <p:cNvSpPr/>
              <p:nvPr/>
            </p:nvSpPr>
            <p:spPr>
              <a:xfrm flipV="1">
                <a:off x="8653320" y="458172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89" name="CustomShape 16"/>
              <p:cNvSpPr/>
              <p:nvPr/>
            </p:nvSpPr>
            <p:spPr>
              <a:xfrm flipV="1">
                <a:off x="8672040" y="4757400"/>
                <a:ext cx="172440" cy="1724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90" name="CustomShape 17"/>
              <p:cNvSpPr/>
              <p:nvPr/>
            </p:nvSpPr>
            <p:spPr>
              <a:xfrm flipV="1">
                <a:off x="8833320" y="4890960"/>
                <a:ext cx="81720" cy="8172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91" name="CustomShape 18"/>
              <p:cNvSpPr/>
              <p:nvPr/>
            </p:nvSpPr>
            <p:spPr>
              <a:xfrm flipV="1">
                <a:off x="8962560" y="4755960"/>
                <a:ext cx="172440" cy="1724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92" name="CustomShape 19"/>
              <p:cNvSpPr/>
              <p:nvPr/>
            </p:nvSpPr>
            <p:spPr>
              <a:xfrm flipV="1">
                <a:off x="8891640" y="4762440"/>
                <a:ext cx="138960" cy="1389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sp>
          <p:nvSpPr>
            <p:cNvPr id="393" name="CustomShape 20"/>
            <p:cNvSpPr/>
            <p:nvPr/>
          </p:nvSpPr>
          <p:spPr>
            <a:xfrm flipV="1">
              <a:off x="8654040" y="475992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94" name="CustomShape 21"/>
            <p:cNvSpPr/>
            <p:nvPr/>
          </p:nvSpPr>
          <p:spPr>
            <a:xfrm flipV="1">
              <a:off x="8677800" y="481176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95" name="CustomShape 22"/>
            <p:cNvSpPr/>
            <p:nvPr/>
          </p:nvSpPr>
          <p:spPr>
            <a:xfrm flipV="1">
              <a:off x="8782560" y="503244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96" name="CustomShape 23"/>
            <p:cNvSpPr/>
            <p:nvPr/>
          </p:nvSpPr>
          <p:spPr>
            <a:xfrm flipV="1">
              <a:off x="8843760" y="497124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97" name="CustomShape 24"/>
            <p:cNvSpPr/>
            <p:nvPr/>
          </p:nvSpPr>
          <p:spPr>
            <a:xfrm flipV="1">
              <a:off x="8892720" y="493848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98" name="CustomShape 25"/>
            <p:cNvSpPr/>
            <p:nvPr/>
          </p:nvSpPr>
          <p:spPr>
            <a:xfrm flipV="1">
              <a:off x="8852040" y="5028840"/>
              <a:ext cx="107280" cy="1072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399" name="CustomShape 26"/>
            <p:cNvSpPr/>
            <p:nvPr/>
          </p:nvSpPr>
          <p:spPr>
            <a:xfrm flipV="1">
              <a:off x="8907840" y="502236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400" name="CustomShape 27"/>
            <p:cNvSpPr/>
            <p:nvPr/>
          </p:nvSpPr>
          <p:spPr>
            <a:xfrm flipV="1">
              <a:off x="8929080" y="5097240"/>
              <a:ext cx="48600" cy="486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401" name="CustomShape 28"/>
            <p:cNvSpPr/>
            <p:nvPr/>
          </p:nvSpPr>
          <p:spPr>
            <a:xfrm flipV="1">
              <a:off x="8913600" y="4967280"/>
              <a:ext cx="107280" cy="1072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pic>
        <p:nvPicPr>
          <p:cNvPr id="402" name="Google Shape;261;p8" descr=""/>
          <p:cNvPicPr/>
          <p:nvPr/>
        </p:nvPicPr>
        <p:blipFill>
          <a:blip r:embed="rId4"/>
          <a:stretch/>
        </p:blipFill>
        <p:spPr>
          <a:xfrm flipH="1" rot="10800000">
            <a:off x="6827040" y="3840840"/>
            <a:ext cx="2315520" cy="1302480"/>
          </a:xfrm>
          <a:prstGeom prst="rect">
            <a:avLst/>
          </a:prstGeom>
          <a:ln>
            <a:noFill/>
          </a:ln>
        </p:spPr>
      </p:pic>
      <p:sp>
        <p:nvSpPr>
          <p:cNvPr id="403" name="PlaceHolder 29"/>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12121"/>
        </a:solidFill>
      </p:bgPr>
    </p:bg>
    <p:spTree>
      <p:nvGrpSpPr>
        <p:cNvPr id="1" name=""/>
        <p:cNvGrpSpPr/>
        <p:nvPr/>
      </p:nvGrpSpPr>
      <p:grpSpPr>
        <a:xfrm>
          <a:off x="0" y="0"/>
          <a:ext cx="0" cy="0"/>
          <a:chOff x="0" y="0"/>
          <a:chExt cx="0" cy="0"/>
        </a:xfrm>
      </p:grpSpPr>
      <p:pic>
        <p:nvPicPr>
          <p:cNvPr id="440" name="Google Shape;78;p4" descr=""/>
          <p:cNvPicPr/>
          <p:nvPr/>
        </p:nvPicPr>
        <p:blipFill>
          <a:blip r:embed="rId2"/>
          <a:stretch/>
        </p:blipFill>
        <p:spPr>
          <a:xfrm flipH="1" rot="10800000">
            <a:off x="4279320" y="2407320"/>
            <a:ext cx="4864320" cy="2736000"/>
          </a:xfrm>
          <a:prstGeom prst="rect">
            <a:avLst/>
          </a:prstGeom>
          <a:ln>
            <a:noFill/>
          </a:ln>
        </p:spPr>
      </p:pic>
      <p:sp>
        <p:nvSpPr>
          <p:cNvPr id="441" name="PlaceHolder 1"/>
          <p:cNvSpPr>
            <a:spLocks noGrp="1"/>
          </p:cNvSpPr>
          <p:nvPr>
            <p:ph type="title"/>
          </p:nvPr>
        </p:nvSpPr>
        <p:spPr>
          <a:xfrm>
            <a:off x="311760" y="1545480"/>
            <a:ext cx="8520120" cy="2052360"/>
          </a:xfrm>
          <a:prstGeom prst="rect">
            <a:avLst/>
          </a:prstGeom>
        </p:spPr>
        <p:txBody>
          <a:bodyPr lIns="0" rIns="0" tIns="0" bIns="0" anchor="ctr">
            <a:noAutofit/>
          </a:bodyPr>
          <a:p>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pic>
        <p:nvPicPr>
          <p:cNvPr id="442" name="Google Shape;80;p4" descr=""/>
          <p:cNvPicPr/>
          <p:nvPr/>
        </p:nvPicPr>
        <p:blipFill>
          <a:blip r:embed="rId3"/>
          <a:stretch/>
        </p:blipFill>
        <p:spPr>
          <a:xfrm flipH="1">
            <a:off x="360" y="0"/>
            <a:ext cx="4810680" cy="2705760"/>
          </a:xfrm>
          <a:prstGeom prst="rect">
            <a:avLst/>
          </a:prstGeom>
          <a:ln>
            <a:noFill/>
          </a:ln>
        </p:spPr>
      </p:pic>
      <p:grpSp>
        <p:nvGrpSpPr>
          <p:cNvPr id="443" name="Group 2"/>
          <p:cNvGrpSpPr/>
          <p:nvPr/>
        </p:nvGrpSpPr>
        <p:grpSpPr>
          <a:xfrm>
            <a:off x="-731160" y="-59400"/>
            <a:ext cx="4041720" cy="3130200"/>
            <a:chOff x="-731160" y="-59400"/>
            <a:chExt cx="4041720" cy="3130200"/>
          </a:xfrm>
        </p:grpSpPr>
        <p:sp>
          <p:nvSpPr>
            <p:cNvPr id="444" name="CustomShape 3"/>
            <p:cNvSpPr/>
            <p:nvPr/>
          </p:nvSpPr>
          <p:spPr>
            <a:xfrm flipH="1">
              <a:off x="712800" y="811080"/>
              <a:ext cx="979920" cy="98028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445" name="CustomShape 4"/>
            <p:cNvSpPr/>
            <p:nvPr/>
          </p:nvSpPr>
          <p:spPr>
            <a:xfrm flipH="1">
              <a:off x="97920" y="1876680"/>
              <a:ext cx="979920" cy="98028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446" name="CustomShape 5"/>
            <p:cNvSpPr/>
            <p:nvPr/>
          </p:nvSpPr>
          <p:spPr>
            <a:xfrm flipH="1">
              <a:off x="1445040" y="-12600"/>
              <a:ext cx="1865160" cy="183888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447" name="CustomShape 6"/>
            <p:cNvSpPr/>
            <p:nvPr/>
          </p:nvSpPr>
          <p:spPr>
            <a:xfrm flipH="1">
              <a:off x="1047960" y="-20520"/>
              <a:ext cx="979920" cy="98028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448" name="CustomShape 7"/>
            <p:cNvSpPr/>
            <p:nvPr/>
          </p:nvSpPr>
          <p:spPr>
            <a:xfrm flipH="1">
              <a:off x="1482120" y="-12600"/>
              <a:ext cx="482040" cy="48204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449" name="CustomShape 8"/>
            <p:cNvSpPr/>
            <p:nvPr/>
          </p:nvSpPr>
          <p:spPr>
            <a:xfrm flipH="1">
              <a:off x="1285920" y="-9000"/>
              <a:ext cx="105480" cy="10584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450" name="CustomShape 9"/>
            <p:cNvSpPr/>
            <p:nvPr/>
          </p:nvSpPr>
          <p:spPr>
            <a:xfrm flipH="1">
              <a:off x="671760" y="-9000"/>
              <a:ext cx="482040" cy="48204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451" name="CustomShape 10"/>
            <p:cNvSpPr/>
            <p:nvPr/>
          </p:nvSpPr>
          <p:spPr>
            <a:xfrm flipH="1">
              <a:off x="974160" y="96840"/>
              <a:ext cx="388080" cy="38808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grpSp>
          <p:nvGrpSpPr>
            <p:cNvPr id="452" name="Group 11"/>
            <p:cNvGrpSpPr/>
            <p:nvPr/>
          </p:nvGrpSpPr>
          <p:grpSpPr>
            <a:xfrm>
              <a:off x="-731160" y="412560"/>
              <a:ext cx="2877120" cy="2658240"/>
              <a:chOff x="-731160" y="412560"/>
              <a:chExt cx="2877120" cy="2658240"/>
            </a:xfrm>
          </p:grpSpPr>
          <p:sp>
            <p:nvSpPr>
              <p:cNvPr id="453" name="CustomShape 12"/>
              <p:cNvSpPr/>
              <p:nvPr/>
            </p:nvSpPr>
            <p:spPr>
              <a:xfrm flipH="1">
                <a:off x="-184680" y="1251360"/>
                <a:ext cx="871560" cy="871560"/>
              </a:xfrm>
              <a:custGeom>
                <a:avLst/>
                <a:gdLst/>
                <a:ahLst/>
                <a:rect l="l" t="t" r="r" b="b"/>
                <a:pathLst>
                  <a:path w="21600" h="21600">
                    <a:moveTo>
                      <a:pt x="0" y="0"/>
                    </a:moveTo>
                    <a:lnTo>
                      <a:pt x="21600" y="21600"/>
                    </a:lnTo>
                  </a:path>
                </a:pathLst>
              </a:custGeom>
              <a:noFill/>
              <a:ln w="9360">
                <a:solidFill>
                  <a:srgbClr val="69b341">
                    <a:alpha val="20000"/>
                  </a:srgbClr>
                </a:solidFill>
                <a:miter/>
              </a:ln>
            </p:spPr>
            <p:style>
              <a:lnRef idx="0"/>
              <a:fillRef idx="0"/>
              <a:effectRef idx="0"/>
              <a:fontRef idx="minor"/>
            </p:style>
          </p:sp>
          <p:sp>
            <p:nvSpPr>
              <p:cNvPr id="454" name="CustomShape 13"/>
              <p:cNvSpPr/>
              <p:nvPr/>
            </p:nvSpPr>
            <p:spPr>
              <a:xfrm flipH="1">
                <a:off x="-731520" y="2199240"/>
                <a:ext cx="871560" cy="871560"/>
              </a:xfrm>
              <a:custGeom>
                <a:avLst/>
                <a:gdLst/>
                <a:ahLst/>
                <a:rect l="l" t="t" r="r" b="b"/>
                <a:pathLst>
                  <a:path w="21600" h="21600">
                    <a:moveTo>
                      <a:pt x="0" y="0"/>
                    </a:moveTo>
                    <a:lnTo>
                      <a:pt x="21600" y="21600"/>
                    </a:lnTo>
                  </a:path>
                </a:pathLst>
              </a:custGeom>
              <a:noFill/>
              <a:ln w="9360">
                <a:solidFill>
                  <a:srgbClr val="69b341">
                    <a:alpha val="20000"/>
                  </a:srgbClr>
                </a:solidFill>
                <a:miter/>
              </a:ln>
            </p:spPr>
            <p:style>
              <a:lnRef idx="0"/>
              <a:fillRef idx="0"/>
              <a:effectRef idx="0"/>
              <a:fontRef idx="minor"/>
            </p:style>
          </p:sp>
          <p:sp>
            <p:nvSpPr>
              <p:cNvPr id="455" name="CustomShape 14"/>
              <p:cNvSpPr/>
              <p:nvPr/>
            </p:nvSpPr>
            <p:spPr>
              <a:xfrm flipH="1">
                <a:off x="487080" y="518760"/>
                <a:ext cx="1658880" cy="1635480"/>
              </a:xfrm>
              <a:custGeom>
                <a:avLst/>
                <a:gdLst/>
                <a:ahLst/>
                <a:rect l="l" t="t" r="r" b="b"/>
                <a:pathLst>
                  <a:path w="21600" h="21600">
                    <a:moveTo>
                      <a:pt x="0" y="0"/>
                    </a:moveTo>
                    <a:lnTo>
                      <a:pt x="21600" y="21600"/>
                    </a:lnTo>
                  </a:path>
                </a:pathLst>
              </a:custGeom>
              <a:noFill/>
              <a:ln w="9360">
                <a:solidFill>
                  <a:srgbClr val="69b341">
                    <a:alpha val="20000"/>
                  </a:srgbClr>
                </a:solidFill>
                <a:miter/>
              </a:ln>
            </p:spPr>
            <p:style>
              <a:lnRef idx="0"/>
              <a:fillRef idx="0"/>
              <a:effectRef idx="0"/>
              <a:fontRef idx="minor"/>
            </p:style>
          </p:sp>
          <p:sp>
            <p:nvSpPr>
              <p:cNvPr id="456" name="CustomShape 15"/>
              <p:cNvSpPr/>
              <p:nvPr/>
            </p:nvSpPr>
            <p:spPr>
              <a:xfrm flipH="1">
                <a:off x="113760" y="511920"/>
                <a:ext cx="871560" cy="871560"/>
              </a:xfrm>
              <a:custGeom>
                <a:avLst/>
                <a:gdLst/>
                <a:ahLst/>
                <a:rect l="l" t="t" r="r" b="b"/>
                <a:pathLst>
                  <a:path w="21600" h="21600">
                    <a:moveTo>
                      <a:pt x="0" y="0"/>
                    </a:moveTo>
                    <a:lnTo>
                      <a:pt x="21600" y="21600"/>
                    </a:lnTo>
                  </a:path>
                </a:pathLst>
              </a:custGeom>
              <a:noFill/>
              <a:ln w="9360">
                <a:solidFill>
                  <a:srgbClr val="69b341">
                    <a:alpha val="20000"/>
                  </a:srgbClr>
                </a:solidFill>
                <a:miter/>
              </a:ln>
            </p:spPr>
            <p:style>
              <a:lnRef idx="0"/>
              <a:fillRef idx="0"/>
              <a:effectRef idx="0"/>
              <a:fontRef idx="minor"/>
            </p:style>
          </p:sp>
          <p:sp>
            <p:nvSpPr>
              <p:cNvPr id="457" name="CustomShape 16"/>
              <p:cNvSpPr/>
              <p:nvPr/>
            </p:nvSpPr>
            <p:spPr>
              <a:xfrm flipH="1">
                <a:off x="509400" y="518760"/>
                <a:ext cx="428760" cy="428760"/>
              </a:xfrm>
              <a:custGeom>
                <a:avLst/>
                <a:gdLst/>
                <a:ahLst/>
                <a:rect l="l" t="t" r="r" b="b"/>
                <a:pathLst>
                  <a:path w="21600" h="21600">
                    <a:moveTo>
                      <a:pt x="0" y="0"/>
                    </a:moveTo>
                    <a:lnTo>
                      <a:pt x="21600" y="21600"/>
                    </a:lnTo>
                  </a:path>
                </a:pathLst>
              </a:custGeom>
              <a:noFill/>
              <a:ln w="9360">
                <a:solidFill>
                  <a:srgbClr val="69b341">
                    <a:alpha val="20000"/>
                  </a:srgbClr>
                </a:solidFill>
                <a:miter/>
              </a:ln>
            </p:spPr>
            <p:style>
              <a:lnRef idx="0"/>
              <a:fillRef idx="0"/>
              <a:effectRef idx="0"/>
              <a:fontRef idx="minor"/>
            </p:style>
          </p:sp>
          <p:sp>
            <p:nvSpPr>
              <p:cNvPr id="458" name="CustomShape 17"/>
              <p:cNvSpPr/>
              <p:nvPr/>
            </p:nvSpPr>
            <p:spPr>
              <a:xfrm flipH="1">
                <a:off x="334800" y="412560"/>
                <a:ext cx="203400" cy="203400"/>
              </a:xfrm>
              <a:custGeom>
                <a:avLst/>
                <a:gdLst/>
                <a:ahLst/>
                <a:rect l="l" t="t" r="r" b="b"/>
                <a:pathLst>
                  <a:path w="21600" h="21600">
                    <a:moveTo>
                      <a:pt x="0" y="0"/>
                    </a:moveTo>
                    <a:lnTo>
                      <a:pt x="21600" y="21600"/>
                    </a:lnTo>
                  </a:path>
                </a:pathLst>
              </a:custGeom>
              <a:noFill/>
              <a:ln w="9360">
                <a:solidFill>
                  <a:srgbClr val="69b341">
                    <a:alpha val="20000"/>
                  </a:srgbClr>
                </a:solidFill>
                <a:miter/>
              </a:ln>
            </p:spPr>
            <p:style>
              <a:lnRef idx="0"/>
              <a:fillRef idx="0"/>
              <a:effectRef idx="0"/>
              <a:fontRef idx="minor"/>
            </p:style>
          </p:sp>
          <p:sp>
            <p:nvSpPr>
              <p:cNvPr id="459" name="CustomShape 18"/>
              <p:cNvSpPr/>
              <p:nvPr/>
            </p:nvSpPr>
            <p:spPr>
              <a:xfrm flipH="1">
                <a:off x="-211680" y="522000"/>
                <a:ext cx="428760" cy="428760"/>
              </a:xfrm>
              <a:custGeom>
                <a:avLst/>
                <a:gdLst/>
                <a:ahLst/>
                <a:rect l="l" t="t" r="r" b="b"/>
                <a:pathLst>
                  <a:path w="21600" h="21600">
                    <a:moveTo>
                      <a:pt x="0" y="0"/>
                    </a:moveTo>
                    <a:lnTo>
                      <a:pt x="21600" y="21600"/>
                    </a:lnTo>
                  </a:path>
                </a:pathLst>
              </a:custGeom>
              <a:noFill/>
              <a:ln w="9360">
                <a:solidFill>
                  <a:srgbClr val="69b341">
                    <a:alpha val="20000"/>
                  </a:srgbClr>
                </a:solidFill>
                <a:miter/>
              </a:ln>
            </p:spPr>
            <p:style>
              <a:lnRef idx="0"/>
              <a:fillRef idx="0"/>
              <a:effectRef idx="0"/>
              <a:fontRef idx="minor"/>
            </p:style>
          </p:sp>
          <p:sp>
            <p:nvSpPr>
              <p:cNvPr id="460" name="CustomShape 19"/>
              <p:cNvSpPr/>
              <p:nvPr/>
            </p:nvSpPr>
            <p:spPr>
              <a:xfrm flipH="1">
                <a:off x="48240" y="616320"/>
                <a:ext cx="345240" cy="345240"/>
              </a:xfrm>
              <a:custGeom>
                <a:avLst/>
                <a:gdLst/>
                <a:ahLst/>
                <a:rect l="l" t="t" r="r" b="b"/>
                <a:pathLst>
                  <a:path w="21600" h="21600">
                    <a:moveTo>
                      <a:pt x="0" y="0"/>
                    </a:moveTo>
                    <a:lnTo>
                      <a:pt x="21600" y="21600"/>
                    </a:lnTo>
                  </a:path>
                </a:pathLst>
              </a:custGeom>
              <a:noFill/>
              <a:ln w="9360">
                <a:solidFill>
                  <a:srgbClr val="69b341">
                    <a:alpha val="20000"/>
                  </a:srgbClr>
                </a:solidFill>
                <a:miter/>
              </a:ln>
            </p:spPr>
            <p:style>
              <a:lnRef idx="0"/>
              <a:fillRef idx="0"/>
              <a:effectRef idx="0"/>
              <a:fontRef idx="minor"/>
            </p:style>
          </p:sp>
        </p:grpSp>
        <p:sp>
          <p:nvSpPr>
            <p:cNvPr id="461" name="CustomShape 20"/>
            <p:cNvSpPr/>
            <p:nvPr/>
          </p:nvSpPr>
          <p:spPr>
            <a:xfrm flipH="1">
              <a:off x="111600" y="69480"/>
              <a:ext cx="871560" cy="871560"/>
            </a:xfrm>
            <a:custGeom>
              <a:avLst/>
              <a:gdLst/>
              <a:ahLst/>
              <a:rect l="l" t="t" r="r" b="b"/>
              <a:pathLst>
                <a:path w="21600" h="21600">
                  <a:moveTo>
                    <a:pt x="0" y="0"/>
                  </a:moveTo>
                  <a:lnTo>
                    <a:pt x="21600" y="21600"/>
                  </a:lnTo>
                </a:path>
              </a:pathLst>
            </a:custGeom>
            <a:noFill/>
            <a:ln w="9360">
              <a:solidFill>
                <a:srgbClr val="ffffff">
                  <a:alpha val="35000"/>
                </a:srgbClr>
              </a:solidFill>
              <a:miter/>
            </a:ln>
          </p:spPr>
          <p:style>
            <a:lnRef idx="0"/>
            <a:fillRef idx="0"/>
            <a:effectRef idx="0"/>
            <a:fontRef idx="minor"/>
          </p:style>
        </p:sp>
        <p:sp>
          <p:nvSpPr>
            <p:cNvPr id="462" name="CustomShape 21"/>
            <p:cNvSpPr/>
            <p:nvPr/>
          </p:nvSpPr>
          <p:spPr>
            <a:xfrm flipH="1">
              <a:off x="52920" y="-59400"/>
              <a:ext cx="871560" cy="871560"/>
            </a:xfrm>
            <a:custGeom>
              <a:avLst/>
              <a:gdLst/>
              <a:ahLst/>
              <a:rect l="l" t="t" r="r" b="b"/>
              <a:pathLst>
                <a:path w="21600" h="21600">
                  <a:moveTo>
                    <a:pt x="0" y="0"/>
                  </a:moveTo>
                  <a:lnTo>
                    <a:pt x="21600" y="21600"/>
                  </a:lnTo>
                </a:path>
              </a:pathLst>
            </a:custGeom>
            <a:noFill/>
            <a:ln w="9360">
              <a:solidFill>
                <a:srgbClr val="ffffff">
                  <a:alpha val="35000"/>
                </a:srgbClr>
              </a:solidFill>
              <a:miter/>
            </a:ln>
          </p:spPr>
          <p:style>
            <a:lnRef idx="0"/>
            <a:fillRef idx="0"/>
            <a:effectRef idx="0"/>
            <a:fontRef idx="minor"/>
          </p:style>
        </p:sp>
        <p:sp>
          <p:nvSpPr>
            <p:cNvPr id="463" name="CustomShape 22"/>
            <p:cNvSpPr/>
            <p:nvPr/>
          </p:nvSpPr>
          <p:spPr>
            <a:xfrm flipH="1">
              <a:off x="363240" y="-47520"/>
              <a:ext cx="311760" cy="312120"/>
            </a:xfrm>
            <a:custGeom>
              <a:avLst/>
              <a:gdLst/>
              <a:ahLst/>
              <a:rect l="l" t="t" r="r" b="b"/>
              <a:pathLst>
                <a:path w="21600" h="21600">
                  <a:moveTo>
                    <a:pt x="0" y="0"/>
                  </a:moveTo>
                  <a:lnTo>
                    <a:pt x="21600" y="21600"/>
                  </a:lnTo>
                </a:path>
              </a:pathLst>
            </a:custGeom>
            <a:noFill/>
            <a:ln w="9360">
              <a:solidFill>
                <a:srgbClr val="ffffff">
                  <a:alpha val="35000"/>
                </a:srgbClr>
              </a:solidFill>
              <a:miter/>
            </a:ln>
          </p:spPr>
          <p:style>
            <a:lnRef idx="0"/>
            <a:fillRef idx="0"/>
            <a:effectRef idx="0"/>
            <a:fontRef idx="minor"/>
          </p:style>
        </p:sp>
        <p:sp>
          <p:nvSpPr>
            <p:cNvPr id="464" name="CustomShape 23"/>
            <p:cNvSpPr/>
            <p:nvPr/>
          </p:nvSpPr>
          <p:spPr>
            <a:xfrm flipH="1">
              <a:off x="210960" y="104760"/>
              <a:ext cx="311760" cy="312120"/>
            </a:xfrm>
            <a:custGeom>
              <a:avLst/>
              <a:gdLst/>
              <a:ahLst/>
              <a:rect l="l" t="t" r="r" b="b"/>
              <a:pathLst>
                <a:path w="21600" h="21600">
                  <a:moveTo>
                    <a:pt x="0" y="0"/>
                  </a:moveTo>
                  <a:lnTo>
                    <a:pt x="21600" y="21600"/>
                  </a:lnTo>
                </a:path>
              </a:pathLst>
            </a:custGeom>
            <a:noFill/>
            <a:ln w="9360">
              <a:solidFill>
                <a:srgbClr val="ffffff">
                  <a:alpha val="35000"/>
                </a:srgbClr>
              </a:solidFill>
              <a:miter/>
            </a:ln>
          </p:spPr>
          <p:style>
            <a:lnRef idx="0"/>
            <a:fillRef idx="0"/>
            <a:effectRef idx="0"/>
            <a:fontRef idx="minor"/>
          </p:style>
        </p:sp>
        <p:sp>
          <p:nvSpPr>
            <p:cNvPr id="465" name="CustomShape 24"/>
            <p:cNvSpPr/>
            <p:nvPr/>
          </p:nvSpPr>
          <p:spPr>
            <a:xfrm flipH="1">
              <a:off x="90000" y="185400"/>
              <a:ext cx="311760" cy="312120"/>
            </a:xfrm>
            <a:custGeom>
              <a:avLst/>
              <a:gdLst/>
              <a:ahLst/>
              <a:rect l="l" t="t" r="r" b="b"/>
              <a:pathLst>
                <a:path w="21600" h="21600">
                  <a:moveTo>
                    <a:pt x="0" y="0"/>
                  </a:moveTo>
                  <a:lnTo>
                    <a:pt x="21600" y="21600"/>
                  </a:lnTo>
                </a:path>
              </a:pathLst>
            </a:custGeom>
            <a:noFill/>
            <a:ln w="9360">
              <a:solidFill>
                <a:srgbClr val="ffffff">
                  <a:alpha val="35000"/>
                </a:srgbClr>
              </a:solidFill>
              <a:miter/>
            </a:ln>
          </p:spPr>
          <p:style>
            <a:lnRef idx="0"/>
            <a:fillRef idx="0"/>
            <a:effectRef idx="0"/>
            <a:fontRef idx="minor"/>
          </p:style>
        </p:sp>
        <p:sp>
          <p:nvSpPr>
            <p:cNvPr id="466" name="CustomShape 25"/>
            <p:cNvSpPr/>
            <p:nvPr/>
          </p:nvSpPr>
          <p:spPr>
            <a:xfrm flipH="1">
              <a:off x="235800" y="34200"/>
              <a:ext cx="266400" cy="266400"/>
            </a:xfrm>
            <a:custGeom>
              <a:avLst/>
              <a:gdLst/>
              <a:ahLst/>
              <a:rect l="l" t="t" r="r" b="b"/>
              <a:pathLst>
                <a:path w="21600" h="21600">
                  <a:moveTo>
                    <a:pt x="0" y="0"/>
                  </a:moveTo>
                  <a:lnTo>
                    <a:pt x="21600" y="21600"/>
                  </a:lnTo>
                </a:path>
              </a:pathLst>
            </a:custGeom>
            <a:noFill/>
            <a:ln w="9360">
              <a:solidFill>
                <a:srgbClr val="ffffff">
                  <a:alpha val="35000"/>
                </a:srgbClr>
              </a:solidFill>
              <a:miter/>
            </a:ln>
          </p:spPr>
          <p:style>
            <a:lnRef idx="0"/>
            <a:fillRef idx="0"/>
            <a:effectRef idx="0"/>
            <a:fontRef idx="minor"/>
          </p:style>
        </p:sp>
        <p:sp>
          <p:nvSpPr>
            <p:cNvPr id="467" name="CustomShape 26"/>
            <p:cNvSpPr/>
            <p:nvPr/>
          </p:nvSpPr>
          <p:spPr>
            <a:xfrm flipH="1">
              <a:off x="51840" y="-22320"/>
              <a:ext cx="311760" cy="312120"/>
            </a:xfrm>
            <a:custGeom>
              <a:avLst/>
              <a:gdLst/>
              <a:ahLst/>
              <a:rect l="l" t="t" r="r" b="b"/>
              <a:pathLst>
                <a:path w="21600" h="21600">
                  <a:moveTo>
                    <a:pt x="0" y="0"/>
                  </a:moveTo>
                  <a:lnTo>
                    <a:pt x="21600" y="21600"/>
                  </a:lnTo>
                </a:path>
              </a:pathLst>
            </a:custGeom>
            <a:noFill/>
            <a:ln w="9360">
              <a:solidFill>
                <a:srgbClr val="ffffff">
                  <a:alpha val="35000"/>
                </a:srgbClr>
              </a:solidFill>
              <a:miter/>
            </a:ln>
          </p:spPr>
          <p:style>
            <a:lnRef idx="0"/>
            <a:fillRef idx="0"/>
            <a:effectRef idx="0"/>
            <a:fontRef idx="minor"/>
          </p:style>
        </p:sp>
        <p:sp>
          <p:nvSpPr>
            <p:cNvPr id="468" name="CustomShape 27"/>
            <p:cNvSpPr/>
            <p:nvPr/>
          </p:nvSpPr>
          <p:spPr>
            <a:xfrm flipH="1">
              <a:off x="179640" y="-17280"/>
              <a:ext cx="120600" cy="120960"/>
            </a:xfrm>
            <a:custGeom>
              <a:avLst/>
              <a:gdLst/>
              <a:ahLst/>
              <a:rect l="l" t="t" r="r" b="b"/>
              <a:pathLst>
                <a:path w="21600" h="21600">
                  <a:moveTo>
                    <a:pt x="0" y="0"/>
                  </a:moveTo>
                  <a:lnTo>
                    <a:pt x="21600" y="21600"/>
                  </a:lnTo>
                </a:path>
              </a:pathLst>
            </a:custGeom>
            <a:noFill/>
            <a:ln w="9360">
              <a:solidFill>
                <a:srgbClr val="ffffff">
                  <a:alpha val="35000"/>
                </a:srgbClr>
              </a:solidFill>
              <a:miter/>
            </a:ln>
          </p:spPr>
          <p:style>
            <a:lnRef idx="0"/>
            <a:fillRef idx="0"/>
            <a:effectRef idx="0"/>
            <a:fontRef idx="minor"/>
          </p:style>
        </p:sp>
        <p:sp>
          <p:nvSpPr>
            <p:cNvPr id="469" name="CustomShape 28"/>
            <p:cNvSpPr/>
            <p:nvPr/>
          </p:nvSpPr>
          <p:spPr>
            <a:xfrm flipH="1">
              <a:off x="83520" y="186480"/>
              <a:ext cx="266400" cy="266400"/>
            </a:xfrm>
            <a:custGeom>
              <a:avLst/>
              <a:gdLst/>
              <a:ahLst/>
              <a:rect l="l" t="t" r="r" b="b"/>
              <a:pathLst>
                <a:path w="21600" h="21600">
                  <a:moveTo>
                    <a:pt x="0" y="0"/>
                  </a:moveTo>
                  <a:lnTo>
                    <a:pt x="21600" y="21600"/>
                  </a:lnTo>
                </a:path>
              </a:pathLst>
            </a:custGeom>
            <a:noFill/>
            <a:ln w="9360">
              <a:solidFill>
                <a:srgbClr val="ffffff">
                  <a:alpha val="35000"/>
                </a:srgbClr>
              </a:solidFill>
              <a:miter/>
            </a:ln>
          </p:spPr>
          <p:style>
            <a:lnRef idx="0"/>
            <a:fillRef idx="0"/>
            <a:effectRef idx="0"/>
            <a:fontRef idx="minor"/>
          </p:style>
        </p:sp>
      </p:grpSp>
      <p:grpSp>
        <p:nvGrpSpPr>
          <p:cNvPr id="470" name="Group 29"/>
          <p:cNvGrpSpPr/>
          <p:nvPr/>
        </p:nvGrpSpPr>
        <p:grpSpPr>
          <a:xfrm>
            <a:off x="6037200" y="2013840"/>
            <a:ext cx="4041360" cy="3130200"/>
            <a:chOff x="6037200" y="2013840"/>
            <a:chExt cx="4041360" cy="3130200"/>
          </a:xfrm>
        </p:grpSpPr>
        <p:sp>
          <p:nvSpPr>
            <p:cNvPr id="471" name="CustomShape 30"/>
            <p:cNvSpPr/>
            <p:nvPr/>
          </p:nvSpPr>
          <p:spPr>
            <a:xfrm flipV="1">
              <a:off x="7665120" y="3293280"/>
              <a:ext cx="979920" cy="98028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472" name="CustomShape 31"/>
            <p:cNvSpPr/>
            <p:nvPr/>
          </p:nvSpPr>
          <p:spPr>
            <a:xfrm flipV="1">
              <a:off x="8280000" y="2227320"/>
              <a:ext cx="979920" cy="98028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473" name="CustomShape 32"/>
            <p:cNvSpPr/>
            <p:nvPr/>
          </p:nvSpPr>
          <p:spPr>
            <a:xfrm flipV="1">
              <a:off x="6037200" y="3269160"/>
              <a:ext cx="1865160" cy="183888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474" name="CustomShape 33"/>
            <p:cNvSpPr/>
            <p:nvPr/>
          </p:nvSpPr>
          <p:spPr>
            <a:xfrm flipV="1">
              <a:off x="7329960" y="4124880"/>
              <a:ext cx="979920" cy="98028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475" name="CustomShape 34"/>
            <p:cNvSpPr/>
            <p:nvPr/>
          </p:nvSpPr>
          <p:spPr>
            <a:xfrm flipV="1">
              <a:off x="7382880" y="4615200"/>
              <a:ext cx="482040" cy="48204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476" name="CustomShape 35"/>
            <p:cNvSpPr/>
            <p:nvPr/>
          </p:nvSpPr>
          <p:spPr>
            <a:xfrm flipV="1">
              <a:off x="7955280" y="4998600"/>
              <a:ext cx="105480" cy="10584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477" name="CustomShape 36"/>
            <p:cNvSpPr/>
            <p:nvPr/>
          </p:nvSpPr>
          <p:spPr>
            <a:xfrm flipV="1">
              <a:off x="8193600" y="4611600"/>
              <a:ext cx="482040" cy="48204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sp>
          <p:nvSpPr>
            <p:cNvPr id="478" name="CustomShape 37"/>
            <p:cNvSpPr/>
            <p:nvPr/>
          </p:nvSpPr>
          <p:spPr>
            <a:xfrm flipV="1">
              <a:off x="7995600" y="4610160"/>
              <a:ext cx="388080" cy="388080"/>
            </a:xfrm>
            <a:custGeom>
              <a:avLst/>
              <a:gdLst/>
              <a:ahLst/>
              <a:rect l="l" t="t" r="r" b="b"/>
              <a:pathLst>
                <a:path w="21600" h="21600">
                  <a:moveTo>
                    <a:pt x="0" y="0"/>
                  </a:moveTo>
                  <a:lnTo>
                    <a:pt x="21600" y="21600"/>
                  </a:lnTo>
                </a:path>
              </a:pathLst>
            </a:custGeom>
            <a:noFill/>
            <a:ln w="9360">
              <a:solidFill>
                <a:srgbClr val="69b341">
                  <a:alpha val="50000"/>
                </a:srgbClr>
              </a:solidFill>
              <a:miter/>
            </a:ln>
          </p:spPr>
          <p:style>
            <a:lnRef idx="0"/>
            <a:fillRef idx="0"/>
            <a:effectRef idx="0"/>
            <a:fontRef idx="minor"/>
          </p:style>
        </p:sp>
        <p:grpSp>
          <p:nvGrpSpPr>
            <p:cNvPr id="479" name="Group 38"/>
            <p:cNvGrpSpPr/>
            <p:nvPr/>
          </p:nvGrpSpPr>
          <p:grpSpPr>
            <a:xfrm>
              <a:off x="7211880" y="2013840"/>
              <a:ext cx="2866680" cy="2821320"/>
              <a:chOff x="7211880" y="2013840"/>
              <a:chExt cx="2866680" cy="2821320"/>
            </a:xfrm>
          </p:grpSpPr>
          <p:sp>
            <p:nvSpPr>
              <p:cNvPr id="480" name="CustomShape 39"/>
              <p:cNvSpPr/>
              <p:nvPr/>
            </p:nvSpPr>
            <p:spPr>
              <a:xfrm flipV="1">
                <a:off x="8660160" y="2961360"/>
                <a:ext cx="871560" cy="871560"/>
              </a:xfrm>
              <a:custGeom>
                <a:avLst/>
                <a:gdLst/>
                <a:ahLst/>
                <a:rect l="l" t="t" r="r" b="b"/>
                <a:pathLst>
                  <a:path w="21600" h="21600">
                    <a:moveTo>
                      <a:pt x="0" y="0"/>
                    </a:moveTo>
                    <a:lnTo>
                      <a:pt x="21600" y="21600"/>
                    </a:lnTo>
                  </a:path>
                </a:pathLst>
              </a:custGeom>
              <a:noFill/>
              <a:ln w="9360">
                <a:solidFill>
                  <a:srgbClr val="69b341">
                    <a:alpha val="20000"/>
                  </a:srgbClr>
                </a:solidFill>
                <a:miter/>
              </a:ln>
            </p:spPr>
            <p:style>
              <a:lnRef idx="0"/>
              <a:fillRef idx="0"/>
              <a:effectRef idx="0"/>
              <a:fontRef idx="minor"/>
            </p:style>
          </p:sp>
          <p:sp>
            <p:nvSpPr>
              <p:cNvPr id="481" name="CustomShape 40"/>
              <p:cNvSpPr/>
              <p:nvPr/>
            </p:nvSpPr>
            <p:spPr>
              <a:xfrm flipV="1">
                <a:off x="9207000" y="2013120"/>
                <a:ext cx="871560" cy="871560"/>
              </a:xfrm>
              <a:custGeom>
                <a:avLst/>
                <a:gdLst/>
                <a:ahLst/>
                <a:rect l="l" t="t" r="r" b="b"/>
                <a:pathLst>
                  <a:path w="21600" h="21600">
                    <a:moveTo>
                      <a:pt x="0" y="0"/>
                    </a:moveTo>
                    <a:lnTo>
                      <a:pt x="21600" y="21600"/>
                    </a:lnTo>
                  </a:path>
                </a:pathLst>
              </a:custGeom>
              <a:noFill/>
              <a:ln w="9360">
                <a:solidFill>
                  <a:srgbClr val="69b341">
                    <a:alpha val="20000"/>
                  </a:srgbClr>
                </a:solidFill>
                <a:miter/>
              </a:ln>
            </p:spPr>
            <p:style>
              <a:lnRef idx="0"/>
              <a:fillRef idx="0"/>
              <a:effectRef idx="0"/>
              <a:fontRef idx="minor"/>
            </p:style>
          </p:sp>
          <p:sp>
            <p:nvSpPr>
              <p:cNvPr id="482" name="CustomShape 41"/>
              <p:cNvSpPr/>
              <p:nvPr/>
            </p:nvSpPr>
            <p:spPr>
              <a:xfrm flipV="1">
                <a:off x="7211880" y="2930040"/>
                <a:ext cx="1658880" cy="1635480"/>
              </a:xfrm>
              <a:custGeom>
                <a:avLst/>
                <a:gdLst/>
                <a:ahLst/>
                <a:rect l="l" t="t" r="r" b="b"/>
                <a:pathLst>
                  <a:path w="21600" h="21600">
                    <a:moveTo>
                      <a:pt x="0" y="0"/>
                    </a:moveTo>
                    <a:lnTo>
                      <a:pt x="21600" y="21600"/>
                    </a:lnTo>
                  </a:path>
                </a:pathLst>
              </a:custGeom>
              <a:noFill/>
              <a:ln w="9360">
                <a:solidFill>
                  <a:srgbClr val="69b341">
                    <a:alpha val="20000"/>
                  </a:srgbClr>
                </a:solidFill>
                <a:miter/>
              </a:ln>
            </p:spPr>
            <p:style>
              <a:lnRef idx="0"/>
              <a:fillRef idx="0"/>
              <a:effectRef idx="0"/>
              <a:fontRef idx="minor"/>
            </p:style>
          </p:sp>
          <p:sp>
            <p:nvSpPr>
              <p:cNvPr id="483" name="CustomShape 42"/>
              <p:cNvSpPr/>
              <p:nvPr/>
            </p:nvSpPr>
            <p:spPr>
              <a:xfrm flipV="1">
                <a:off x="8362080" y="3701160"/>
                <a:ext cx="871560" cy="871560"/>
              </a:xfrm>
              <a:custGeom>
                <a:avLst/>
                <a:gdLst/>
                <a:ahLst/>
                <a:rect l="l" t="t" r="r" b="b"/>
                <a:pathLst>
                  <a:path w="21600" h="21600">
                    <a:moveTo>
                      <a:pt x="0" y="0"/>
                    </a:moveTo>
                    <a:lnTo>
                      <a:pt x="21600" y="21600"/>
                    </a:lnTo>
                  </a:path>
                </a:pathLst>
              </a:custGeom>
              <a:noFill/>
              <a:ln w="9360">
                <a:solidFill>
                  <a:srgbClr val="69b341">
                    <a:alpha val="20000"/>
                  </a:srgbClr>
                </a:solidFill>
                <a:miter/>
              </a:ln>
            </p:spPr>
            <p:style>
              <a:lnRef idx="0"/>
              <a:fillRef idx="0"/>
              <a:effectRef idx="0"/>
              <a:fontRef idx="minor"/>
            </p:style>
          </p:sp>
          <p:sp>
            <p:nvSpPr>
              <p:cNvPr id="484" name="CustomShape 43"/>
              <p:cNvSpPr/>
              <p:nvPr/>
            </p:nvSpPr>
            <p:spPr>
              <a:xfrm flipV="1">
                <a:off x="8408880" y="4137120"/>
                <a:ext cx="428760" cy="428760"/>
              </a:xfrm>
              <a:custGeom>
                <a:avLst/>
                <a:gdLst/>
                <a:ahLst/>
                <a:rect l="l" t="t" r="r" b="b"/>
                <a:pathLst>
                  <a:path w="21600" h="21600">
                    <a:moveTo>
                      <a:pt x="0" y="0"/>
                    </a:moveTo>
                    <a:lnTo>
                      <a:pt x="21600" y="21600"/>
                    </a:lnTo>
                  </a:path>
                </a:pathLst>
              </a:custGeom>
              <a:noFill/>
              <a:ln w="9360">
                <a:solidFill>
                  <a:srgbClr val="69b341">
                    <a:alpha val="20000"/>
                  </a:srgbClr>
                </a:solidFill>
                <a:miter/>
              </a:ln>
            </p:spPr>
            <p:style>
              <a:lnRef idx="0"/>
              <a:fillRef idx="0"/>
              <a:effectRef idx="0"/>
              <a:fontRef idx="minor"/>
            </p:style>
          </p:sp>
          <p:sp>
            <p:nvSpPr>
              <p:cNvPr id="485" name="CustomShape 44"/>
              <p:cNvSpPr/>
              <p:nvPr/>
            </p:nvSpPr>
            <p:spPr>
              <a:xfrm flipV="1">
                <a:off x="8808480" y="4468680"/>
                <a:ext cx="203400" cy="203400"/>
              </a:xfrm>
              <a:custGeom>
                <a:avLst/>
                <a:gdLst/>
                <a:ahLst/>
                <a:rect l="l" t="t" r="r" b="b"/>
                <a:pathLst>
                  <a:path w="21600" h="21600">
                    <a:moveTo>
                      <a:pt x="0" y="0"/>
                    </a:moveTo>
                    <a:lnTo>
                      <a:pt x="21600" y="21600"/>
                    </a:lnTo>
                  </a:path>
                </a:pathLst>
              </a:custGeom>
              <a:noFill/>
              <a:ln w="9360">
                <a:solidFill>
                  <a:srgbClr val="ffffff">
                    <a:alpha val="20000"/>
                  </a:srgbClr>
                </a:solidFill>
                <a:miter/>
              </a:ln>
            </p:spPr>
            <p:style>
              <a:lnRef idx="0"/>
              <a:fillRef idx="0"/>
              <a:effectRef idx="0"/>
              <a:fontRef idx="minor"/>
            </p:style>
          </p:sp>
          <p:sp>
            <p:nvSpPr>
              <p:cNvPr id="486" name="CustomShape 45"/>
              <p:cNvSpPr/>
              <p:nvPr/>
            </p:nvSpPr>
            <p:spPr>
              <a:xfrm flipV="1">
                <a:off x="8769240" y="4406040"/>
                <a:ext cx="428760" cy="428760"/>
              </a:xfrm>
              <a:custGeom>
                <a:avLst/>
                <a:gdLst/>
                <a:ahLst/>
                <a:rect l="l" t="t" r="r" b="b"/>
                <a:pathLst>
                  <a:path w="21600" h="21600">
                    <a:moveTo>
                      <a:pt x="0" y="0"/>
                    </a:moveTo>
                    <a:lnTo>
                      <a:pt x="21600" y="21600"/>
                    </a:lnTo>
                  </a:path>
                </a:pathLst>
              </a:custGeom>
              <a:noFill/>
              <a:ln w="9360">
                <a:solidFill>
                  <a:srgbClr val="69b341">
                    <a:alpha val="20000"/>
                  </a:srgbClr>
                </a:solidFill>
                <a:miter/>
              </a:ln>
            </p:spPr>
            <p:style>
              <a:lnRef idx="0"/>
              <a:fillRef idx="0"/>
              <a:effectRef idx="0"/>
              <a:fontRef idx="minor"/>
            </p:style>
          </p:sp>
          <p:sp>
            <p:nvSpPr>
              <p:cNvPr id="487" name="CustomShape 46"/>
              <p:cNvSpPr/>
              <p:nvPr/>
            </p:nvSpPr>
            <p:spPr>
              <a:xfrm flipV="1">
                <a:off x="8953920" y="4123080"/>
                <a:ext cx="345240" cy="345240"/>
              </a:xfrm>
              <a:custGeom>
                <a:avLst/>
                <a:gdLst/>
                <a:ahLst/>
                <a:rect l="l" t="t" r="r" b="b"/>
                <a:pathLst>
                  <a:path w="21600" h="21600">
                    <a:moveTo>
                      <a:pt x="0" y="0"/>
                    </a:moveTo>
                    <a:lnTo>
                      <a:pt x="21600" y="21600"/>
                    </a:lnTo>
                  </a:path>
                </a:pathLst>
              </a:custGeom>
              <a:noFill/>
              <a:ln w="9360">
                <a:solidFill>
                  <a:srgbClr val="69b341">
                    <a:alpha val="20000"/>
                  </a:srgbClr>
                </a:solidFill>
                <a:miter/>
              </a:ln>
            </p:spPr>
            <p:style>
              <a:lnRef idx="0"/>
              <a:fillRef idx="0"/>
              <a:effectRef idx="0"/>
              <a:fontRef idx="minor"/>
            </p:style>
          </p:sp>
        </p:grpSp>
        <p:sp>
          <p:nvSpPr>
            <p:cNvPr id="488" name="CustomShape 47"/>
            <p:cNvSpPr/>
            <p:nvPr/>
          </p:nvSpPr>
          <p:spPr>
            <a:xfrm flipV="1">
              <a:off x="8364240" y="4143600"/>
              <a:ext cx="871560" cy="871560"/>
            </a:xfrm>
            <a:custGeom>
              <a:avLst/>
              <a:gdLst/>
              <a:ahLst/>
              <a:rect l="l" t="t" r="r" b="b"/>
              <a:pathLst>
                <a:path w="21600" h="21600">
                  <a:moveTo>
                    <a:pt x="0" y="0"/>
                  </a:moveTo>
                  <a:lnTo>
                    <a:pt x="21600" y="21600"/>
                  </a:lnTo>
                </a:path>
              </a:pathLst>
            </a:custGeom>
            <a:noFill/>
            <a:ln w="9360">
              <a:solidFill>
                <a:srgbClr val="ffffff">
                  <a:alpha val="35000"/>
                </a:srgbClr>
              </a:solidFill>
              <a:miter/>
            </a:ln>
          </p:spPr>
          <p:style>
            <a:lnRef idx="0"/>
            <a:fillRef idx="0"/>
            <a:effectRef idx="0"/>
            <a:fontRef idx="minor"/>
          </p:style>
        </p:sp>
        <p:sp>
          <p:nvSpPr>
            <p:cNvPr id="489" name="CustomShape 48"/>
            <p:cNvSpPr/>
            <p:nvPr/>
          </p:nvSpPr>
          <p:spPr>
            <a:xfrm flipV="1">
              <a:off x="8422920" y="4272120"/>
              <a:ext cx="871560" cy="871560"/>
            </a:xfrm>
            <a:custGeom>
              <a:avLst/>
              <a:gdLst/>
              <a:ahLst/>
              <a:rect l="l" t="t" r="r" b="b"/>
              <a:pathLst>
                <a:path w="21600" h="21600">
                  <a:moveTo>
                    <a:pt x="0" y="0"/>
                  </a:moveTo>
                  <a:lnTo>
                    <a:pt x="21600" y="21600"/>
                  </a:lnTo>
                </a:path>
              </a:pathLst>
            </a:custGeom>
            <a:noFill/>
            <a:ln w="9360">
              <a:solidFill>
                <a:srgbClr val="ffffff">
                  <a:alpha val="35000"/>
                </a:srgbClr>
              </a:solidFill>
              <a:miter/>
            </a:ln>
          </p:spPr>
          <p:style>
            <a:lnRef idx="0"/>
            <a:fillRef idx="0"/>
            <a:effectRef idx="0"/>
            <a:fontRef idx="minor"/>
          </p:style>
        </p:sp>
        <p:sp>
          <p:nvSpPr>
            <p:cNvPr id="490" name="CustomShape 49"/>
            <p:cNvSpPr/>
            <p:nvPr/>
          </p:nvSpPr>
          <p:spPr>
            <a:xfrm flipV="1">
              <a:off x="8682480" y="4820040"/>
              <a:ext cx="311760" cy="312120"/>
            </a:xfrm>
            <a:custGeom>
              <a:avLst/>
              <a:gdLst/>
              <a:ahLst/>
              <a:rect l="l" t="t" r="r" b="b"/>
              <a:pathLst>
                <a:path w="21600" h="21600">
                  <a:moveTo>
                    <a:pt x="0" y="0"/>
                  </a:moveTo>
                  <a:lnTo>
                    <a:pt x="21600" y="21600"/>
                  </a:lnTo>
                </a:path>
              </a:pathLst>
            </a:custGeom>
            <a:noFill/>
            <a:ln w="9360">
              <a:solidFill>
                <a:srgbClr val="ffffff">
                  <a:alpha val="35000"/>
                </a:srgbClr>
              </a:solidFill>
              <a:miter/>
            </a:ln>
          </p:spPr>
          <p:style>
            <a:lnRef idx="0"/>
            <a:fillRef idx="0"/>
            <a:effectRef idx="0"/>
            <a:fontRef idx="minor"/>
          </p:style>
        </p:sp>
        <p:sp>
          <p:nvSpPr>
            <p:cNvPr id="491" name="CustomShape 50"/>
            <p:cNvSpPr/>
            <p:nvPr/>
          </p:nvSpPr>
          <p:spPr>
            <a:xfrm flipV="1">
              <a:off x="8835120" y="4667760"/>
              <a:ext cx="311760" cy="312120"/>
            </a:xfrm>
            <a:custGeom>
              <a:avLst/>
              <a:gdLst/>
              <a:ahLst/>
              <a:rect l="l" t="t" r="r" b="b"/>
              <a:pathLst>
                <a:path w="21600" h="21600">
                  <a:moveTo>
                    <a:pt x="0" y="0"/>
                  </a:moveTo>
                  <a:lnTo>
                    <a:pt x="21600" y="21600"/>
                  </a:lnTo>
                </a:path>
              </a:pathLst>
            </a:custGeom>
            <a:noFill/>
            <a:ln w="9360">
              <a:solidFill>
                <a:srgbClr val="ffffff">
                  <a:alpha val="35000"/>
                </a:srgbClr>
              </a:solidFill>
              <a:miter/>
            </a:ln>
          </p:spPr>
          <p:style>
            <a:lnRef idx="0"/>
            <a:fillRef idx="0"/>
            <a:effectRef idx="0"/>
            <a:fontRef idx="minor"/>
          </p:style>
        </p:sp>
        <p:sp>
          <p:nvSpPr>
            <p:cNvPr id="492" name="CustomShape 51"/>
            <p:cNvSpPr/>
            <p:nvPr/>
          </p:nvSpPr>
          <p:spPr>
            <a:xfrm flipV="1">
              <a:off x="8956080" y="4587120"/>
              <a:ext cx="311760" cy="312120"/>
            </a:xfrm>
            <a:custGeom>
              <a:avLst/>
              <a:gdLst/>
              <a:ahLst/>
              <a:rect l="l" t="t" r="r" b="b"/>
              <a:pathLst>
                <a:path w="21600" h="21600">
                  <a:moveTo>
                    <a:pt x="0" y="0"/>
                  </a:moveTo>
                  <a:lnTo>
                    <a:pt x="21600" y="21600"/>
                  </a:lnTo>
                </a:path>
              </a:pathLst>
            </a:custGeom>
            <a:noFill/>
            <a:ln w="9360">
              <a:solidFill>
                <a:srgbClr val="ffffff">
                  <a:alpha val="35000"/>
                </a:srgbClr>
              </a:solidFill>
              <a:miter/>
            </a:ln>
          </p:spPr>
          <p:style>
            <a:lnRef idx="0"/>
            <a:fillRef idx="0"/>
            <a:effectRef idx="0"/>
            <a:fontRef idx="minor"/>
          </p:style>
        </p:sp>
        <p:sp>
          <p:nvSpPr>
            <p:cNvPr id="493" name="CustomShape 52"/>
            <p:cNvSpPr/>
            <p:nvPr/>
          </p:nvSpPr>
          <p:spPr>
            <a:xfrm flipV="1">
              <a:off x="8855640" y="4794840"/>
              <a:ext cx="266400" cy="266400"/>
            </a:xfrm>
            <a:custGeom>
              <a:avLst/>
              <a:gdLst/>
              <a:ahLst/>
              <a:rect l="l" t="t" r="r" b="b"/>
              <a:pathLst>
                <a:path w="21600" h="21600">
                  <a:moveTo>
                    <a:pt x="0" y="0"/>
                  </a:moveTo>
                  <a:lnTo>
                    <a:pt x="21600" y="21600"/>
                  </a:lnTo>
                </a:path>
              </a:pathLst>
            </a:custGeom>
            <a:noFill/>
            <a:ln w="9360">
              <a:solidFill>
                <a:srgbClr val="ffffff">
                  <a:alpha val="35000"/>
                </a:srgbClr>
              </a:solidFill>
              <a:miter/>
            </a:ln>
          </p:spPr>
          <p:style>
            <a:lnRef idx="0"/>
            <a:fillRef idx="0"/>
            <a:effectRef idx="0"/>
            <a:fontRef idx="minor"/>
          </p:style>
        </p:sp>
        <p:sp>
          <p:nvSpPr>
            <p:cNvPr id="494" name="CustomShape 53"/>
            <p:cNvSpPr/>
            <p:nvPr/>
          </p:nvSpPr>
          <p:spPr>
            <a:xfrm flipV="1">
              <a:off x="8994240" y="4794840"/>
              <a:ext cx="311760" cy="312120"/>
            </a:xfrm>
            <a:custGeom>
              <a:avLst/>
              <a:gdLst/>
              <a:ahLst/>
              <a:rect l="l" t="t" r="r" b="b"/>
              <a:pathLst>
                <a:path w="21600" h="21600">
                  <a:moveTo>
                    <a:pt x="0" y="0"/>
                  </a:moveTo>
                  <a:lnTo>
                    <a:pt x="21600" y="21600"/>
                  </a:lnTo>
                </a:path>
              </a:pathLst>
            </a:custGeom>
            <a:noFill/>
            <a:ln w="9360">
              <a:solidFill>
                <a:srgbClr val="ffffff">
                  <a:alpha val="35000"/>
                </a:srgbClr>
              </a:solidFill>
              <a:miter/>
            </a:ln>
          </p:spPr>
          <p:style>
            <a:lnRef idx="0"/>
            <a:fillRef idx="0"/>
            <a:effectRef idx="0"/>
            <a:fontRef idx="minor"/>
          </p:style>
        </p:sp>
        <p:sp>
          <p:nvSpPr>
            <p:cNvPr id="495" name="CustomShape 54"/>
            <p:cNvSpPr/>
            <p:nvPr/>
          </p:nvSpPr>
          <p:spPr>
            <a:xfrm flipV="1">
              <a:off x="9036720" y="5021640"/>
              <a:ext cx="120600" cy="120960"/>
            </a:xfrm>
            <a:custGeom>
              <a:avLst/>
              <a:gdLst/>
              <a:ahLst/>
              <a:rect l="l" t="t" r="r" b="b"/>
              <a:pathLst>
                <a:path w="21600" h="21600">
                  <a:moveTo>
                    <a:pt x="0" y="0"/>
                  </a:moveTo>
                  <a:lnTo>
                    <a:pt x="21600" y="21600"/>
                  </a:lnTo>
                </a:path>
              </a:pathLst>
            </a:custGeom>
            <a:noFill/>
            <a:ln w="9360">
              <a:solidFill>
                <a:srgbClr val="ffffff">
                  <a:alpha val="35000"/>
                </a:srgbClr>
              </a:solidFill>
              <a:miter/>
            </a:ln>
          </p:spPr>
          <p:style>
            <a:lnRef idx="0"/>
            <a:fillRef idx="0"/>
            <a:effectRef idx="0"/>
            <a:fontRef idx="minor"/>
          </p:style>
        </p:sp>
        <p:sp>
          <p:nvSpPr>
            <p:cNvPr id="496" name="CustomShape 55"/>
            <p:cNvSpPr/>
            <p:nvPr/>
          </p:nvSpPr>
          <p:spPr>
            <a:xfrm flipV="1">
              <a:off x="9007920" y="4642200"/>
              <a:ext cx="266400" cy="266400"/>
            </a:xfrm>
            <a:custGeom>
              <a:avLst/>
              <a:gdLst/>
              <a:ahLst/>
              <a:rect l="l" t="t" r="r" b="b"/>
              <a:pathLst>
                <a:path w="21600" h="21600">
                  <a:moveTo>
                    <a:pt x="0" y="0"/>
                  </a:moveTo>
                  <a:lnTo>
                    <a:pt x="21600" y="21600"/>
                  </a:lnTo>
                </a:path>
              </a:pathLst>
            </a:custGeom>
            <a:noFill/>
            <a:ln w="9360">
              <a:solidFill>
                <a:srgbClr val="ffffff">
                  <a:alpha val="35000"/>
                </a:srgbClr>
              </a:solidFill>
              <a:miter/>
            </a:ln>
          </p:spPr>
          <p:style>
            <a:lnRef idx="0"/>
            <a:fillRef idx="0"/>
            <a:effectRef idx="0"/>
            <a:fontRef idx="minor"/>
          </p:style>
        </p:sp>
      </p:grpSp>
      <p:sp>
        <p:nvSpPr>
          <p:cNvPr id="497" name="PlaceHolder 56"/>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ffffff"/>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ffffff"/>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ffffff"/>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ffffff"/>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ffffff"/>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ffffff"/>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4" name="PlaceHolder 1"/>
          <p:cNvSpPr>
            <a:spLocks noGrp="1"/>
          </p:cNvSpPr>
          <p:nvPr>
            <p:ph type="title"/>
          </p:nvPr>
        </p:nvSpPr>
        <p:spPr>
          <a:xfrm>
            <a:off x="285840" y="243720"/>
            <a:ext cx="7886520" cy="750240"/>
          </a:xfrm>
          <a:prstGeom prst="rect">
            <a:avLst/>
          </a:prstGeom>
        </p:spPr>
        <p:txBody>
          <a:bodyPr lIns="0" rIns="0" tIns="0" bIns="0" anchor="ctr">
            <a:noAutofit/>
          </a:bodyPr>
          <a:p>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sp>
        <p:nvSpPr>
          <p:cNvPr id="535" name="PlaceHolder 2"/>
          <p:cNvSpPr>
            <a:spLocks noGrp="1"/>
          </p:cNvSpPr>
          <p:nvPr>
            <p:ph type="body"/>
          </p:nvPr>
        </p:nvSpPr>
        <p:spPr>
          <a:xfrm>
            <a:off x="628560" y="1369080"/>
            <a:ext cx="7886520" cy="32630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grpSp>
        <p:nvGrpSpPr>
          <p:cNvPr id="536" name="Group 3"/>
          <p:cNvGrpSpPr/>
          <p:nvPr/>
        </p:nvGrpSpPr>
        <p:grpSpPr>
          <a:xfrm>
            <a:off x="6827040" y="3841200"/>
            <a:ext cx="2422440" cy="1371960"/>
            <a:chOff x="6827040" y="3841200"/>
            <a:chExt cx="2422440" cy="1371960"/>
          </a:xfrm>
        </p:grpSpPr>
        <p:grpSp>
          <p:nvGrpSpPr>
            <p:cNvPr id="537" name="Group 4"/>
            <p:cNvGrpSpPr/>
            <p:nvPr/>
          </p:nvGrpSpPr>
          <p:grpSpPr>
            <a:xfrm>
              <a:off x="7754040" y="3998880"/>
              <a:ext cx="1495440" cy="1214280"/>
              <a:chOff x="7754040" y="3998880"/>
              <a:chExt cx="1495440" cy="1214280"/>
            </a:xfrm>
          </p:grpSpPr>
          <p:sp>
            <p:nvSpPr>
              <p:cNvPr id="538" name="CustomShape 5"/>
              <p:cNvSpPr/>
              <p:nvPr/>
            </p:nvSpPr>
            <p:spPr>
              <a:xfrm flipV="1">
                <a:off x="8372520" y="442800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539" name="CustomShape 6"/>
              <p:cNvSpPr/>
              <p:nvPr/>
            </p:nvSpPr>
            <p:spPr>
              <a:xfrm flipV="1">
                <a:off x="8620200" y="399888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540" name="CustomShape 7"/>
              <p:cNvSpPr/>
              <p:nvPr/>
            </p:nvSpPr>
            <p:spPr>
              <a:xfrm flipV="1">
                <a:off x="7754040" y="4472280"/>
                <a:ext cx="751320" cy="74052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541" name="CustomShape 8"/>
              <p:cNvSpPr/>
              <p:nvPr/>
            </p:nvSpPr>
            <p:spPr>
              <a:xfrm flipV="1">
                <a:off x="8223840" y="475848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542" name="CustomShape 9"/>
              <p:cNvSpPr/>
              <p:nvPr/>
            </p:nvSpPr>
            <p:spPr>
              <a:xfrm flipV="1">
                <a:off x="8258760" y="4950000"/>
                <a:ext cx="194040" cy="1940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543" name="CustomShape 10"/>
              <p:cNvSpPr/>
              <p:nvPr/>
            </p:nvSpPr>
            <p:spPr>
              <a:xfrm flipV="1">
                <a:off x="8489520" y="5110920"/>
                <a:ext cx="42480" cy="424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544" name="CustomShape 11"/>
              <p:cNvSpPr/>
              <p:nvPr/>
            </p:nvSpPr>
            <p:spPr>
              <a:xfrm flipV="1">
                <a:off x="8585640" y="4948560"/>
                <a:ext cx="194040" cy="1940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545" name="CustomShape 12"/>
              <p:cNvSpPr/>
              <p:nvPr/>
            </p:nvSpPr>
            <p:spPr>
              <a:xfrm flipV="1">
                <a:off x="8505720" y="4954320"/>
                <a:ext cx="156240" cy="1562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nvGrpSpPr>
              <p:cNvPr id="546" name="Group 13"/>
              <p:cNvGrpSpPr/>
              <p:nvPr/>
            </p:nvGrpSpPr>
            <p:grpSpPr>
              <a:xfrm>
                <a:off x="8190000" y="4061520"/>
                <a:ext cx="1059480" cy="911520"/>
                <a:chOff x="8190000" y="4061520"/>
                <a:chExt cx="1059480" cy="911520"/>
              </a:xfrm>
            </p:grpSpPr>
            <p:sp>
              <p:nvSpPr>
                <p:cNvPr id="547" name="CustomShape 14"/>
                <p:cNvSpPr/>
                <p:nvPr/>
              </p:nvSpPr>
              <p:spPr>
                <a:xfrm flipV="1">
                  <a:off x="8773560" y="428364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548" name="CustomShape 15"/>
                <p:cNvSpPr/>
                <p:nvPr/>
              </p:nvSpPr>
              <p:spPr>
                <a:xfrm flipV="1">
                  <a:off x="8898480" y="406116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549" name="CustomShape 16"/>
                <p:cNvSpPr/>
                <p:nvPr/>
              </p:nvSpPr>
              <p:spPr>
                <a:xfrm flipV="1">
                  <a:off x="8190000" y="4281840"/>
                  <a:ext cx="668160" cy="6588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550" name="CustomShape 17"/>
                <p:cNvSpPr/>
                <p:nvPr/>
              </p:nvSpPr>
              <p:spPr>
                <a:xfrm flipV="1">
                  <a:off x="8653320" y="458172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551" name="CustomShape 18"/>
                <p:cNvSpPr/>
                <p:nvPr/>
              </p:nvSpPr>
              <p:spPr>
                <a:xfrm flipV="1">
                  <a:off x="8672040" y="4757400"/>
                  <a:ext cx="172440" cy="1724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552" name="CustomShape 19"/>
                <p:cNvSpPr/>
                <p:nvPr/>
              </p:nvSpPr>
              <p:spPr>
                <a:xfrm flipV="1">
                  <a:off x="8833320" y="4890960"/>
                  <a:ext cx="81720" cy="8172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553" name="CustomShape 20"/>
                <p:cNvSpPr/>
                <p:nvPr/>
              </p:nvSpPr>
              <p:spPr>
                <a:xfrm flipV="1">
                  <a:off x="8962920" y="4755960"/>
                  <a:ext cx="172440" cy="1724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554" name="CustomShape 21"/>
                <p:cNvSpPr/>
                <p:nvPr/>
              </p:nvSpPr>
              <p:spPr>
                <a:xfrm flipV="1">
                  <a:off x="8891640" y="4762440"/>
                  <a:ext cx="138960" cy="1389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sp>
            <p:nvSpPr>
              <p:cNvPr id="555" name="CustomShape 22"/>
              <p:cNvSpPr/>
              <p:nvPr/>
            </p:nvSpPr>
            <p:spPr>
              <a:xfrm flipV="1">
                <a:off x="8654400" y="475992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556" name="CustomShape 23"/>
              <p:cNvSpPr/>
              <p:nvPr/>
            </p:nvSpPr>
            <p:spPr>
              <a:xfrm flipV="1">
                <a:off x="8677800" y="481176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557" name="CustomShape 24"/>
              <p:cNvSpPr/>
              <p:nvPr/>
            </p:nvSpPr>
            <p:spPr>
              <a:xfrm flipV="1">
                <a:off x="8782560" y="503244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558" name="CustomShape 25"/>
              <p:cNvSpPr/>
              <p:nvPr/>
            </p:nvSpPr>
            <p:spPr>
              <a:xfrm flipV="1">
                <a:off x="8844120" y="497124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559" name="CustomShape 26"/>
              <p:cNvSpPr/>
              <p:nvPr/>
            </p:nvSpPr>
            <p:spPr>
              <a:xfrm flipV="1">
                <a:off x="8892720" y="493848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560" name="CustomShape 27"/>
              <p:cNvSpPr/>
              <p:nvPr/>
            </p:nvSpPr>
            <p:spPr>
              <a:xfrm flipV="1">
                <a:off x="8852400" y="5028480"/>
                <a:ext cx="107280" cy="1072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561" name="CustomShape 28"/>
              <p:cNvSpPr/>
              <p:nvPr/>
            </p:nvSpPr>
            <p:spPr>
              <a:xfrm flipV="1">
                <a:off x="8908200" y="502236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562" name="CustomShape 29"/>
              <p:cNvSpPr/>
              <p:nvPr/>
            </p:nvSpPr>
            <p:spPr>
              <a:xfrm flipV="1">
                <a:off x="8929440" y="5097240"/>
                <a:ext cx="48600" cy="486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563" name="CustomShape 30"/>
              <p:cNvSpPr/>
              <p:nvPr/>
            </p:nvSpPr>
            <p:spPr>
              <a:xfrm flipV="1">
                <a:off x="8913600" y="4967280"/>
                <a:ext cx="107280" cy="1072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pic>
          <p:nvPicPr>
            <p:cNvPr id="564" name="Google Shape;395;p13" descr=""/>
            <p:cNvPicPr/>
            <p:nvPr/>
          </p:nvPicPr>
          <p:blipFill>
            <a:blip r:embed="rId2"/>
            <a:stretch/>
          </p:blipFill>
          <p:spPr>
            <a:xfrm flipH="1" rot="10800000">
              <a:off x="6827040" y="3840840"/>
              <a:ext cx="2315520" cy="1302480"/>
            </a:xfrm>
            <a:prstGeom prst="rect">
              <a:avLst/>
            </a:prstGeom>
            <a:ln>
              <a:noFill/>
            </a:ln>
          </p:spPr>
        </p:pic>
      </p:grpSp>
      <p:pic>
        <p:nvPicPr>
          <p:cNvPr id="565" name="Google Shape;396;p13" descr=""/>
          <p:cNvPicPr/>
          <p:nvPr/>
        </p:nvPicPr>
        <p:blipFill>
          <a:blip r:embed="rId3"/>
          <a:stretch/>
        </p:blipFill>
        <p:spPr>
          <a:xfrm>
            <a:off x="457200" y="4745160"/>
            <a:ext cx="812520" cy="214200"/>
          </a:xfrm>
          <a:prstGeom prst="rect">
            <a:avLst/>
          </a:prstGeom>
          <a:ln>
            <a:noFill/>
          </a:ln>
        </p:spPr>
      </p:pic>
    </p:spTree>
  </p:cSld>
  <p:clrMap bg1="lt1" bg2="lt2" tx1="dk1" tx2="dk2" accent1="accent1" accent2="accent2" accent3="accent3" accent4="accent4" accent5="accent5" accent6="accent6" hlink="hlink" folHlink="folHlink"/>
  <p:sldLayoutIdLst>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2" name="PlaceHolder 1"/>
          <p:cNvSpPr>
            <a:spLocks noGrp="1"/>
          </p:cNvSpPr>
          <p:nvPr>
            <p:ph type="title"/>
          </p:nvPr>
        </p:nvSpPr>
        <p:spPr>
          <a:xfrm>
            <a:off x="311760" y="444960"/>
            <a:ext cx="8520120" cy="572400"/>
          </a:xfrm>
          <a:prstGeom prst="rect">
            <a:avLst/>
          </a:prstGeom>
        </p:spPr>
        <p:txBody>
          <a:bodyPr lIns="0" rIns="0" tIns="0" bIns="0" anchor="ctr">
            <a:noAutofit/>
          </a:bodyPr>
          <a:p>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sp>
        <p:nvSpPr>
          <p:cNvPr id="603" name="PlaceHolder 2"/>
          <p:cNvSpPr>
            <a:spLocks noGrp="1"/>
          </p:cNvSpPr>
          <p:nvPr>
            <p:ph type="body"/>
          </p:nvPr>
        </p:nvSpPr>
        <p:spPr>
          <a:xfrm>
            <a:off x="311760" y="1152360"/>
            <a:ext cx="8520120" cy="34160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
        <p:nvSpPr>
          <p:cNvPr id="604" name="PlaceHolder 3"/>
          <p:cNvSpPr>
            <a:spLocks noGrp="1"/>
          </p:cNvSpPr>
          <p:nvPr>
            <p:ph type="sldNum"/>
          </p:nvPr>
        </p:nvSpPr>
        <p:spPr>
          <a:xfrm>
            <a:off x="8472600" y="4663080"/>
            <a:ext cx="548280" cy="393120"/>
          </a:xfrm>
          <a:prstGeom prst="rect">
            <a:avLst/>
          </a:prstGeom>
        </p:spPr>
        <p:txBody>
          <a:bodyPr tIns="91440" bIns="91440" anchor="ctr">
            <a:noAutofit/>
          </a:bodyPr>
          <a:p>
            <a:pPr>
              <a:lnSpc>
                <a:spcPct val="100000"/>
              </a:lnSpc>
            </a:pPr>
            <a:fld id="{EA4A1B7D-337A-4FC6-B338-A13D9CEFFEBF}" type="slidenum">
              <a:rPr b="0" lang="en-US" sz="1400" spc="-1" strike="noStrike">
                <a:solidFill>
                  <a:srgbClr val="000000"/>
                </a:solidFill>
                <a:latin typeface="Arial"/>
                <a:ea typeface="Arial"/>
              </a:rPr>
              <a:t>&lt;number&gt;</a:t>
            </a:fld>
            <a:endParaRPr b="0" lang="en-US" sz="1400" spc="-1" strike="noStrike">
              <a:latin typeface="Times New Roman"/>
            </a:endParaRPr>
          </a:p>
        </p:txBody>
      </p:sp>
      <p:grpSp>
        <p:nvGrpSpPr>
          <p:cNvPr id="605" name="Group 4"/>
          <p:cNvGrpSpPr/>
          <p:nvPr/>
        </p:nvGrpSpPr>
        <p:grpSpPr>
          <a:xfrm>
            <a:off x="6827040" y="3841200"/>
            <a:ext cx="2422440" cy="1371960"/>
            <a:chOff x="6827040" y="3841200"/>
            <a:chExt cx="2422440" cy="1371960"/>
          </a:xfrm>
        </p:grpSpPr>
        <p:grpSp>
          <p:nvGrpSpPr>
            <p:cNvPr id="606" name="Group 5"/>
            <p:cNvGrpSpPr/>
            <p:nvPr/>
          </p:nvGrpSpPr>
          <p:grpSpPr>
            <a:xfrm>
              <a:off x="7754040" y="3998880"/>
              <a:ext cx="1495440" cy="1214280"/>
              <a:chOff x="7754040" y="3998880"/>
              <a:chExt cx="1495440" cy="1214280"/>
            </a:xfrm>
          </p:grpSpPr>
          <p:sp>
            <p:nvSpPr>
              <p:cNvPr id="607" name="CustomShape 6"/>
              <p:cNvSpPr/>
              <p:nvPr/>
            </p:nvSpPr>
            <p:spPr>
              <a:xfrm flipV="1">
                <a:off x="8372520" y="442800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608" name="CustomShape 7"/>
              <p:cNvSpPr/>
              <p:nvPr/>
            </p:nvSpPr>
            <p:spPr>
              <a:xfrm flipV="1">
                <a:off x="8620200" y="399888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609" name="CustomShape 8"/>
              <p:cNvSpPr/>
              <p:nvPr/>
            </p:nvSpPr>
            <p:spPr>
              <a:xfrm flipV="1">
                <a:off x="7754040" y="4472280"/>
                <a:ext cx="751320" cy="74052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610" name="CustomShape 9"/>
              <p:cNvSpPr/>
              <p:nvPr/>
            </p:nvSpPr>
            <p:spPr>
              <a:xfrm flipV="1">
                <a:off x="8223840" y="4758480"/>
                <a:ext cx="394560" cy="3945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611" name="CustomShape 10"/>
              <p:cNvSpPr/>
              <p:nvPr/>
            </p:nvSpPr>
            <p:spPr>
              <a:xfrm flipV="1">
                <a:off x="8258760" y="4950000"/>
                <a:ext cx="194040" cy="1940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612" name="CustomShape 11"/>
              <p:cNvSpPr/>
              <p:nvPr/>
            </p:nvSpPr>
            <p:spPr>
              <a:xfrm flipV="1">
                <a:off x="8489520" y="5110920"/>
                <a:ext cx="42480" cy="424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613" name="CustomShape 12"/>
              <p:cNvSpPr/>
              <p:nvPr/>
            </p:nvSpPr>
            <p:spPr>
              <a:xfrm flipV="1">
                <a:off x="8585640" y="4948560"/>
                <a:ext cx="194040" cy="1940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614" name="CustomShape 13"/>
              <p:cNvSpPr/>
              <p:nvPr/>
            </p:nvSpPr>
            <p:spPr>
              <a:xfrm flipV="1">
                <a:off x="8505720" y="4954320"/>
                <a:ext cx="156240" cy="1562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nvGrpSpPr>
              <p:cNvPr id="615" name="Group 14"/>
              <p:cNvGrpSpPr/>
              <p:nvPr/>
            </p:nvGrpSpPr>
            <p:grpSpPr>
              <a:xfrm>
                <a:off x="8190000" y="4061520"/>
                <a:ext cx="1059480" cy="911520"/>
                <a:chOff x="8190000" y="4061520"/>
                <a:chExt cx="1059480" cy="911520"/>
              </a:xfrm>
            </p:grpSpPr>
            <p:sp>
              <p:nvSpPr>
                <p:cNvPr id="616" name="CustomShape 15"/>
                <p:cNvSpPr/>
                <p:nvPr/>
              </p:nvSpPr>
              <p:spPr>
                <a:xfrm flipV="1">
                  <a:off x="8773560" y="428364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617" name="CustomShape 16"/>
                <p:cNvSpPr/>
                <p:nvPr/>
              </p:nvSpPr>
              <p:spPr>
                <a:xfrm flipV="1">
                  <a:off x="8898480" y="406116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618" name="CustomShape 17"/>
                <p:cNvSpPr/>
                <p:nvPr/>
              </p:nvSpPr>
              <p:spPr>
                <a:xfrm flipV="1">
                  <a:off x="8190000" y="4281840"/>
                  <a:ext cx="668160" cy="6588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619" name="CustomShape 18"/>
                <p:cNvSpPr/>
                <p:nvPr/>
              </p:nvSpPr>
              <p:spPr>
                <a:xfrm flipV="1">
                  <a:off x="8653320" y="458172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620" name="CustomShape 19"/>
                <p:cNvSpPr/>
                <p:nvPr/>
              </p:nvSpPr>
              <p:spPr>
                <a:xfrm flipV="1">
                  <a:off x="8672040" y="4757400"/>
                  <a:ext cx="172440" cy="1724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621" name="CustomShape 20"/>
                <p:cNvSpPr/>
                <p:nvPr/>
              </p:nvSpPr>
              <p:spPr>
                <a:xfrm flipV="1">
                  <a:off x="8833320" y="4890960"/>
                  <a:ext cx="81720" cy="8172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622" name="CustomShape 21"/>
                <p:cNvSpPr/>
                <p:nvPr/>
              </p:nvSpPr>
              <p:spPr>
                <a:xfrm flipV="1">
                  <a:off x="8962920" y="4755960"/>
                  <a:ext cx="172440" cy="1724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623" name="CustomShape 22"/>
                <p:cNvSpPr/>
                <p:nvPr/>
              </p:nvSpPr>
              <p:spPr>
                <a:xfrm flipV="1">
                  <a:off x="8891640" y="4762440"/>
                  <a:ext cx="138960" cy="13896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sp>
            <p:nvSpPr>
              <p:cNvPr id="624" name="CustomShape 23"/>
              <p:cNvSpPr/>
              <p:nvPr/>
            </p:nvSpPr>
            <p:spPr>
              <a:xfrm flipV="1">
                <a:off x="8654400" y="475992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625" name="CustomShape 24"/>
              <p:cNvSpPr/>
              <p:nvPr/>
            </p:nvSpPr>
            <p:spPr>
              <a:xfrm flipV="1">
                <a:off x="8677800" y="4811760"/>
                <a:ext cx="351000" cy="3510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626" name="CustomShape 25"/>
              <p:cNvSpPr/>
              <p:nvPr/>
            </p:nvSpPr>
            <p:spPr>
              <a:xfrm flipV="1">
                <a:off x="8782560" y="503244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627" name="CustomShape 26"/>
              <p:cNvSpPr/>
              <p:nvPr/>
            </p:nvSpPr>
            <p:spPr>
              <a:xfrm flipV="1">
                <a:off x="8844120" y="497124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628" name="CustomShape 27"/>
              <p:cNvSpPr/>
              <p:nvPr/>
            </p:nvSpPr>
            <p:spPr>
              <a:xfrm flipV="1">
                <a:off x="8892720" y="493848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629" name="CustomShape 28"/>
              <p:cNvSpPr/>
              <p:nvPr/>
            </p:nvSpPr>
            <p:spPr>
              <a:xfrm flipV="1">
                <a:off x="8852400" y="5028480"/>
                <a:ext cx="107280" cy="1072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630" name="CustomShape 29"/>
              <p:cNvSpPr/>
              <p:nvPr/>
            </p:nvSpPr>
            <p:spPr>
              <a:xfrm flipV="1">
                <a:off x="8908200" y="5022360"/>
                <a:ext cx="125640" cy="12564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631" name="CustomShape 30"/>
              <p:cNvSpPr/>
              <p:nvPr/>
            </p:nvSpPr>
            <p:spPr>
              <a:xfrm flipV="1">
                <a:off x="8929440" y="5097240"/>
                <a:ext cx="48600" cy="4860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sp>
            <p:nvSpPr>
              <p:cNvPr id="632" name="CustomShape 31"/>
              <p:cNvSpPr/>
              <p:nvPr/>
            </p:nvSpPr>
            <p:spPr>
              <a:xfrm flipV="1">
                <a:off x="8913600" y="4967280"/>
                <a:ext cx="107280" cy="107280"/>
              </a:xfrm>
              <a:custGeom>
                <a:avLst/>
                <a:gdLst/>
                <a:ahLst/>
                <a:rect l="l" t="t" r="r" b="b"/>
                <a:pathLst>
                  <a:path w="21600" h="21600">
                    <a:moveTo>
                      <a:pt x="0" y="0"/>
                    </a:moveTo>
                    <a:lnTo>
                      <a:pt x="21600" y="21600"/>
                    </a:lnTo>
                  </a:path>
                </a:pathLst>
              </a:custGeom>
              <a:noFill/>
              <a:ln w="9360">
                <a:solidFill>
                  <a:srgbClr val="69b341"/>
                </a:solidFill>
                <a:miter/>
              </a:ln>
            </p:spPr>
            <p:style>
              <a:lnRef idx="0"/>
              <a:fillRef idx="0"/>
              <a:effectRef idx="0"/>
              <a:fontRef idx="minor"/>
            </p:style>
          </p:sp>
        </p:grpSp>
        <p:pic>
          <p:nvPicPr>
            <p:cNvPr id="633" name="Google Shape;429;p14" descr=""/>
            <p:cNvPicPr/>
            <p:nvPr/>
          </p:nvPicPr>
          <p:blipFill>
            <a:blip r:embed="rId2"/>
            <a:stretch/>
          </p:blipFill>
          <p:spPr>
            <a:xfrm flipH="1" rot="10800000">
              <a:off x="6827040" y="3840840"/>
              <a:ext cx="2315520" cy="1302480"/>
            </a:xfrm>
            <a:prstGeom prst="rect">
              <a:avLst/>
            </a:prstGeom>
            <a:ln>
              <a:noFill/>
            </a:ln>
          </p:spPr>
        </p:pic>
      </p:grpSp>
      <p:pic>
        <p:nvPicPr>
          <p:cNvPr id="634" name="Google Shape;430;p14" descr=""/>
          <p:cNvPicPr/>
          <p:nvPr/>
        </p:nvPicPr>
        <p:blipFill>
          <a:blip r:embed="rId3"/>
          <a:stretch/>
        </p:blipFill>
        <p:spPr>
          <a:xfrm>
            <a:off x="457200" y="4745160"/>
            <a:ext cx="812520" cy="214200"/>
          </a:xfrm>
          <a:prstGeom prst="rect">
            <a:avLst/>
          </a:prstGeom>
          <a:ln>
            <a:noFill/>
          </a:ln>
        </p:spPr>
      </p:pic>
    </p:spTree>
  </p:cSld>
  <p:clrMap bg1="lt1" bg2="lt2" tx1="dk1" tx2="dk2" accent1="accent1" accent2="accent2" accent3="accent3" accent4="accent4" accent5="accent5" accent6="accent6" hlink="hlink" folHlink="folHlink"/>
  <p:sldLayoutIdLst>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slideLayout" Target="../slideLayouts/slideLayout25.xml"/><Relationship Id="rId3" Type="http://schemas.openxmlformats.org/officeDocument/2006/relationships/notesSlide" Target="../notesSlides/notesSlide10.xml"/>
</Relationships>
</file>

<file path=ppt/slides/_rels/slide100.xml.rels><?xml version="1.0" encoding="UTF-8"?>
<Relationships xmlns="http://schemas.openxmlformats.org/package/2006/relationships"><Relationship Id="rId1" Type="http://schemas.openxmlformats.org/officeDocument/2006/relationships/image" Target="../media/image140.png"/><Relationship Id="rId2" Type="http://schemas.openxmlformats.org/officeDocument/2006/relationships/image" Target="../media/image141.png"/><Relationship Id="rId3" Type="http://schemas.openxmlformats.org/officeDocument/2006/relationships/slideLayout" Target="../slideLayouts/slideLayout25.xml"/><Relationship Id="rId4" Type="http://schemas.openxmlformats.org/officeDocument/2006/relationships/notesSlide" Target="../notesSlides/notesSlide100.xml"/>
</Relationships>
</file>

<file path=ppt/slides/_rels/slide101.xml.rels><?xml version="1.0" encoding="UTF-8"?>
<Relationships xmlns="http://schemas.openxmlformats.org/package/2006/relationships"><Relationship Id="rId1" Type="http://schemas.openxmlformats.org/officeDocument/2006/relationships/image" Target="../media/image142.png"/><Relationship Id="rId2" Type="http://schemas.openxmlformats.org/officeDocument/2006/relationships/image" Target="../media/image143.png"/><Relationship Id="rId3" Type="http://schemas.openxmlformats.org/officeDocument/2006/relationships/slideLayout" Target="../slideLayouts/slideLayout25.xml"/><Relationship Id="rId4" Type="http://schemas.openxmlformats.org/officeDocument/2006/relationships/notesSlide" Target="../notesSlides/notesSlide101.xml"/>
</Relationships>
</file>

<file path=ppt/slides/_rels/slide102.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02.xml"/>
</Relationships>
</file>

<file path=ppt/slides/_rels/slide103.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03.xml"/>
</Relationships>
</file>

<file path=ppt/slides/_rels/slide104.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04.xml"/>
</Relationships>
</file>

<file path=ppt/slides/_rels/slide105.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05.xml"/>
</Relationships>
</file>

<file path=ppt/slides/_rels/slide106.xml.rels><?xml version="1.0" encoding="UTF-8"?>
<Relationships xmlns="http://schemas.openxmlformats.org/package/2006/relationships"><Relationship Id="rId1" Type="http://schemas.openxmlformats.org/officeDocument/2006/relationships/slideLayout" Target="../slideLayouts/slideLayout169.xml"/><Relationship Id="rId2" Type="http://schemas.openxmlformats.org/officeDocument/2006/relationships/notesSlide" Target="../notesSlides/notesSlide106.xml"/>
</Relationships>
</file>

<file path=ppt/slides/_rels/slide107.xml.rels><?xml version="1.0" encoding="UTF-8"?>
<Relationships xmlns="http://schemas.openxmlformats.org/package/2006/relationships"><Relationship Id="rId1" Type="http://schemas.openxmlformats.org/officeDocument/2006/relationships/slideLayout" Target="../slideLayouts/slideLayout169.xml"/><Relationship Id="rId2" Type="http://schemas.openxmlformats.org/officeDocument/2006/relationships/notesSlide" Target="../notesSlides/notesSlide107.xml"/>
</Relationships>
</file>

<file path=ppt/slides/_rels/slide108.xml.rels><?xml version="1.0" encoding="UTF-8"?>
<Relationships xmlns="http://schemas.openxmlformats.org/package/2006/relationships"><Relationship Id="rId1" Type="http://schemas.openxmlformats.org/officeDocument/2006/relationships/slideLayout" Target="../slideLayouts/slideLayout169.xml"/><Relationship Id="rId2" Type="http://schemas.openxmlformats.org/officeDocument/2006/relationships/notesSlide" Target="../notesSlides/notesSlide108.xml"/>
</Relationships>
</file>

<file path=ppt/slides/_rels/slide109.xml.rels><?xml version="1.0" encoding="UTF-8"?>
<Relationships xmlns="http://schemas.openxmlformats.org/package/2006/relationships"><Relationship Id="rId1" Type="http://schemas.openxmlformats.org/officeDocument/2006/relationships/slideLayout" Target="../slideLayouts/slideLayout169.xml"/><Relationship Id="rId2" Type="http://schemas.openxmlformats.org/officeDocument/2006/relationships/notesSlide" Target="../notesSlides/notesSlide109.xml"/>
</Relationships>
</file>

<file path=ppt/slides/_rels/slide11.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25.xml"/><Relationship Id="rId3" Type="http://schemas.openxmlformats.org/officeDocument/2006/relationships/notesSlide" Target="../notesSlides/notesSlide11.xml"/>
</Relationships>
</file>

<file path=ppt/slides/_rels/slide110.xml.rels><?xml version="1.0" encoding="UTF-8"?>
<Relationships xmlns="http://schemas.openxmlformats.org/package/2006/relationships"><Relationship Id="rId1" Type="http://schemas.openxmlformats.org/officeDocument/2006/relationships/slideLayout" Target="../slideLayouts/slideLayout169.xml"/><Relationship Id="rId2" Type="http://schemas.openxmlformats.org/officeDocument/2006/relationships/notesSlide" Target="../notesSlides/notesSlide110.xml"/>
</Relationships>
</file>

<file path=ppt/slides/_rels/slide111.xml.rels><?xml version="1.0" encoding="UTF-8"?>
<Relationships xmlns="http://schemas.openxmlformats.org/package/2006/relationships"><Relationship Id="rId1" Type="http://schemas.openxmlformats.org/officeDocument/2006/relationships/slideLayout" Target="../slideLayouts/slideLayout169.xml"/><Relationship Id="rId2" Type="http://schemas.openxmlformats.org/officeDocument/2006/relationships/notesSlide" Target="../notesSlides/notesSlide111.xml"/>
</Relationships>
</file>

<file path=ppt/slides/_rels/slide112.xml.rels><?xml version="1.0" encoding="UTF-8"?>
<Relationships xmlns="http://schemas.openxmlformats.org/package/2006/relationships"><Relationship Id="rId1" Type="http://schemas.openxmlformats.org/officeDocument/2006/relationships/slideLayout" Target="../slideLayouts/slideLayout169.xml"/><Relationship Id="rId2" Type="http://schemas.openxmlformats.org/officeDocument/2006/relationships/notesSlide" Target="../notesSlides/notesSlide112.xml"/>
</Relationships>
</file>

<file path=ppt/slides/_rels/slide113.xml.rels><?xml version="1.0" encoding="UTF-8"?>
<Relationships xmlns="http://schemas.openxmlformats.org/package/2006/relationships"><Relationship Id="rId1" Type="http://schemas.openxmlformats.org/officeDocument/2006/relationships/slideLayout" Target="../slideLayouts/slideLayout169.xml"/><Relationship Id="rId2" Type="http://schemas.openxmlformats.org/officeDocument/2006/relationships/notesSlide" Target="../notesSlides/notesSlide113.xml"/>
</Relationships>
</file>

<file path=ppt/slides/_rels/slide114.xml.rels><?xml version="1.0" encoding="UTF-8"?>
<Relationships xmlns="http://schemas.openxmlformats.org/package/2006/relationships"><Relationship Id="rId1" Type="http://schemas.openxmlformats.org/officeDocument/2006/relationships/slideLayout" Target="../slideLayouts/slideLayout169.xml"/><Relationship Id="rId2" Type="http://schemas.openxmlformats.org/officeDocument/2006/relationships/notesSlide" Target="../notesSlides/notesSlide114.xml"/>
</Relationships>
</file>

<file path=ppt/slides/_rels/slide115.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12.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slideLayout" Target="../slideLayouts/slideLayout25.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image" Target="../media/image54.png"/><Relationship Id="rId3" Type="http://schemas.openxmlformats.org/officeDocument/2006/relationships/slideLayout" Target="../slideLayouts/slideLayout25.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png"/><Relationship Id="rId3" Type="http://schemas.openxmlformats.org/officeDocument/2006/relationships/image" Target="../media/image57.png"/><Relationship Id="rId4" Type="http://schemas.openxmlformats.org/officeDocument/2006/relationships/slideLayout" Target="../slideLayouts/slideLayout25.xml"/><Relationship Id="rId5"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image" Target="../media/image59.png"/><Relationship Id="rId3" Type="http://schemas.openxmlformats.org/officeDocument/2006/relationships/slideLayout" Target="../slideLayouts/slideLayout25.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slideLayout" Target="../slideLayouts/slideLayout25.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25.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63.png"/><Relationship Id="rId2" Type="http://schemas.openxmlformats.org/officeDocument/2006/relationships/slideLayout" Target="../slideLayouts/slideLayout49.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64.png"/><Relationship Id="rId2" Type="http://schemas.openxmlformats.org/officeDocument/2006/relationships/slideLayout" Target="../slideLayouts/slideLayout49.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65.png"/><Relationship Id="rId2" Type="http://schemas.openxmlformats.org/officeDocument/2006/relationships/image" Target="../media/image66.png"/><Relationship Id="rId3" Type="http://schemas.openxmlformats.org/officeDocument/2006/relationships/slideLayout" Target="../slideLayouts/slideLayout49.xml"/><Relationship Id="rId4"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67.png"/><Relationship Id="rId2" Type="http://schemas.openxmlformats.org/officeDocument/2006/relationships/slideLayout" Target="../slideLayouts/slideLayout25.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25.xml"/><Relationship Id="rId3"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image" Target="../media/image69.png"/><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slideLayout" Target="../slideLayouts/slideLayout25.xml"/><Relationship Id="rId6"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72.png"/><Relationship Id="rId2" Type="http://schemas.openxmlformats.org/officeDocument/2006/relationships/image" Target="../media/image73.png"/><Relationship Id="rId3" Type="http://schemas.openxmlformats.org/officeDocument/2006/relationships/image" Target="../media/image74.png"/><Relationship Id="rId4" Type="http://schemas.openxmlformats.org/officeDocument/2006/relationships/slideLayout" Target="../slideLayouts/slideLayout25.xml"/><Relationship Id="rId5"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75.png"/><Relationship Id="rId2" Type="http://schemas.openxmlformats.org/officeDocument/2006/relationships/image" Target="../media/image76.png"/><Relationship Id="rId3" Type="http://schemas.openxmlformats.org/officeDocument/2006/relationships/image" Target="../media/image77.png"/><Relationship Id="rId4" Type="http://schemas.openxmlformats.org/officeDocument/2006/relationships/slideLayout" Target="../slideLayouts/slideLayout25.xml"/><Relationship Id="rId5"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78.png"/><Relationship Id="rId2" Type="http://schemas.openxmlformats.org/officeDocument/2006/relationships/image" Target="../media/image79.png"/><Relationship Id="rId3" Type="http://schemas.openxmlformats.org/officeDocument/2006/relationships/image" Target="../media/image80.png"/><Relationship Id="rId4" Type="http://schemas.openxmlformats.org/officeDocument/2006/relationships/slideLayout" Target="../slideLayouts/slideLayout25.xml"/><Relationship Id="rId5"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25.xml"/><Relationship Id="rId5"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image" Target="../media/image84.png"/><Relationship Id="rId2" Type="http://schemas.openxmlformats.org/officeDocument/2006/relationships/image" Target="../media/image85.png"/><Relationship Id="rId3" Type="http://schemas.openxmlformats.org/officeDocument/2006/relationships/image" Target="../media/image86.png"/><Relationship Id="rId4" Type="http://schemas.openxmlformats.org/officeDocument/2006/relationships/slideLayout" Target="../slideLayouts/slideLayout25.xml"/><Relationship Id="rId5"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87.png"/><Relationship Id="rId2" Type="http://schemas.openxmlformats.org/officeDocument/2006/relationships/image" Target="../media/image88.png"/><Relationship Id="rId3" Type="http://schemas.openxmlformats.org/officeDocument/2006/relationships/image" Target="../media/image89.png"/><Relationship Id="rId4" Type="http://schemas.openxmlformats.org/officeDocument/2006/relationships/slideLayout" Target="../slideLayouts/slideLayout25.xml"/><Relationship Id="rId5"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image" Target="../media/image90.png"/><Relationship Id="rId2" Type="http://schemas.openxmlformats.org/officeDocument/2006/relationships/image" Target="../media/image91.png"/><Relationship Id="rId3" Type="http://schemas.openxmlformats.org/officeDocument/2006/relationships/image" Target="../media/image92.png"/><Relationship Id="rId4" Type="http://schemas.openxmlformats.org/officeDocument/2006/relationships/slideLayout" Target="../slideLayouts/slideLayout25.xml"/><Relationship Id="rId5"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image" Target="../media/image93.png"/><Relationship Id="rId2" Type="http://schemas.openxmlformats.org/officeDocument/2006/relationships/slideLayout" Target="../slideLayouts/slideLayout25.xml"/><Relationship Id="rId3"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image" Target="../media/image94.png"/><Relationship Id="rId2" Type="http://schemas.openxmlformats.org/officeDocument/2006/relationships/image" Target="../media/image95.png"/><Relationship Id="rId3" Type="http://schemas.openxmlformats.org/officeDocument/2006/relationships/image" Target="../media/image96.png"/><Relationship Id="rId4" Type="http://schemas.openxmlformats.org/officeDocument/2006/relationships/slideLayout" Target="../slideLayouts/slideLayout25.xml"/><Relationship Id="rId5"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image" Target="../media/image97.png"/><Relationship Id="rId2" Type="http://schemas.openxmlformats.org/officeDocument/2006/relationships/image" Target="../media/image98.png"/><Relationship Id="rId3" Type="http://schemas.openxmlformats.org/officeDocument/2006/relationships/image" Target="../media/image99.png"/><Relationship Id="rId4" Type="http://schemas.openxmlformats.org/officeDocument/2006/relationships/slideLayout" Target="../slideLayouts/slideLayout25.xml"/><Relationship Id="rId5"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image" Target="../media/image100.png"/><Relationship Id="rId2" Type="http://schemas.openxmlformats.org/officeDocument/2006/relationships/image" Target="../media/image101.png"/><Relationship Id="rId3" Type="http://schemas.openxmlformats.org/officeDocument/2006/relationships/slideLayout" Target="../slideLayouts/slideLayout25.xml"/><Relationship Id="rId4"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image" Target="../media/image102.png"/><Relationship Id="rId2" Type="http://schemas.openxmlformats.org/officeDocument/2006/relationships/image" Target="../media/image103.png"/><Relationship Id="rId3" Type="http://schemas.openxmlformats.org/officeDocument/2006/relationships/image" Target="../media/image104.png"/><Relationship Id="rId4" Type="http://schemas.openxmlformats.org/officeDocument/2006/relationships/slideLayout" Target="../slideLayouts/slideLayout25.xml"/><Relationship Id="rId5"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image" Target="../media/image105.png"/><Relationship Id="rId2" Type="http://schemas.openxmlformats.org/officeDocument/2006/relationships/slideLayout" Target="../slideLayouts/slideLayout49.xml"/><Relationship Id="rId3"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image" Target="../media/image106.png"/><Relationship Id="rId2" Type="http://schemas.openxmlformats.org/officeDocument/2006/relationships/image" Target="../media/image107.png"/><Relationship Id="rId3" Type="http://schemas.openxmlformats.org/officeDocument/2006/relationships/slideLayout" Target="../slideLayouts/slideLayout49.xml"/><Relationship Id="rId4"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image" Target="../media/image108.png"/><Relationship Id="rId2" Type="http://schemas.openxmlformats.org/officeDocument/2006/relationships/image" Target="../media/image109.png"/><Relationship Id="rId3" Type="http://schemas.openxmlformats.org/officeDocument/2006/relationships/slideLayout" Target="../slideLayouts/slideLayout49.xml"/><Relationship Id="rId4"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image" Target="../media/image110.png"/><Relationship Id="rId2" Type="http://schemas.openxmlformats.org/officeDocument/2006/relationships/image" Target="../media/image111.png"/><Relationship Id="rId3" Type="http://schemas.openxmlformats.org/officeDocument/2006/relationships/slideLayout" Target="../slideLayouts/slideLayout49.xml"/><Relationship Id="rId4"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xml"/>
</Relationships>
</file>

<file path=ppt/slides/_rels/slide50.xml.rels><?xml version="1.0" encoding="UTF-8"?>
<Relationships xmlns="http://schemas.openxmlformats.org/package/2006/relationships"><Relationship Id="rId1" Type="http://schemas.openxmlformats.org/officeDocument/2006/relationships/image" Target="../media/image112.png"/><Relationship Id="rId2" Type="http://schemas.openxmlformats.org/officeDocument/2006/relationships/image" Target="../media/image113.png"/><Relationship Id="rId3" Type="http://schemas.openxmlformats.org/officeDocument/2006/relationships/slideLayout" Target="../slideLayouts/slideLayout49.xml"/><Relationship Id="rId4"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image" Target="../media/image114.png"/><Relationship Id="rId2" Type="http://schemas.openxmlformats.org/officeDocument/2006/relationships/image" Target="../media/image115.png"/><Relationship Id="rId3" Type="http://schemas.openxmlformats.org/officeDocument/2006/relationships/slideLayout" Target="../slideLayouts/slideLayout49.xml"/><Relationship Id="rId4" Type="http://schemas.openxmlformats.org/officeDocument/2006/relationships/notesSlide" Target="../notesSlides/notesSlide51.xml"/>
</Relationships>
</file>

<file path=ppt/slides/_rels/slide52.xml.rels><?xml version="1.0" encoding="UTF-8"?>
<Relationships xmlns="http://schemas.openxmlformats.org/package/2006/relationships"><Relationship Id="rId1" Type="http://schemas.openxmlformats.org/officeDocument/2006/relationships/image" Target="../media/image116.png"/><Relationship Id="rId2" Type="http://schemas.openxmlformats.org/officeDocument/2006/relationships/image" Target="../media/image117.png"/><Relationship Id="rId3" Type="http://schemas.openxmlformats.org/officeDocument/2006/relationships/slideLayout" Target="../slideLayouts/slideLayout49.xml"/><Relationship Id="rId4"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4.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5.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6.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7.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8.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60.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61.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62.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63.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64.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65.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66.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67.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68.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69.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0.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1.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2.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3.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4.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5.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6.xml"/>
</Relationships>
</file>

<file path=ppt/slides/_rels/slide77.xml.rels><?xml version="1.0" encoding="UTF-8"?>
<Relationships xmlns="http://schemas.openxmlformats.org/package/2006/relationships"><Relationship Id="rId1" Type="http://schemas.openxmlformats.org/officeDocument/2006/relationships/image" Target="../media/image118.png"/><Relationship Id="rId2" Type="http://schemas.openxmlformats.org/officeDocument/2006/relationships/image" Target="../media/image119.png"/><Relationship Id="rId3" Type="http://schemas.openxmlformats.org/officeDocument/2006/relationships/slideLayout" Target="../slideLayouts/slideLayout49.xml"/><Relationship Id="rId4" Type="http://schemas.openxmlformats.org/officeDocument/2006/relationships/notesSlide" Target="../notesSlides/notesSlide77.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8.xml"/>
</Relationships>
</file>

<file path=ppt/slides/_rels/slide79.xml.rels><?xml version="1.0" encoding="UTF-8"?>
<Relationships xmlns="http://schemas.openxmlformats.org/package/2006/relationships"><Relationship Id="rId1" Type="http://schemas.openxmlformats.org/officeDocument/2006/relationships/image" Target="../media/image120.png"/><Relationship Id="rId2" Type="http://schemas.openxmlformats.org/officeDocument/2006/relationships/slideLayout" Target="../slideLayouts/slideLayout25.xml"/><Relationship Id="rId3" Type="http://schemas.openxmlformats.org/officeDocument/2006/relationships/notesSlide" Target="../notesSlides/notesSlide79.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xml"/>
</Relationships>
</file>

<file path=ppt/slides/_rels/slide80.xml.rels><?xml version="1.0" encoding="UTF-8"?>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25.xml"/><Relationship Id="rId3" Type="http://schemas.openxmlformats.org/officeDocument/2006/relationships/notesSlide" Target="../notesSlides/notesSlide80.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1.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2.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3.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4.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5.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6.xml"/>
</Relationships>
</file>

<file path=ppt/slides/_rels/slide87.xml.rels><?xml version="1.0" encoding="UTF-8"?>
<Relationships xmlns="http://schemas.openxmlformats.org/package/2006/relationships"><Relationship Id="rId1" Type="http://schemas.openxmlformats.org/officeDocument/2006/relationships/image" Target="../media/image122.png"/><Relationship Id="rId2" Type="http://schemas.openxmlformats.org/officeDocument/2006/relationships/slideLayout" Target="../slideLayouts/slideLayout25.xml"/><Relationship Id="rId3" Type="http://schemas.openxmlformats.org/officeDocument/2006/relationships/notesSlide" Target="../notesSlides/notesSlide87.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88.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89.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9.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90.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91.xml"/>
</Relationships>
</file>

<file path=ppt/slides/_rels/slide92.xml.rels><?xml version="1.0" encoding="UTF-8"?>
<Relationships xmlns="http://schemas.openxmlformats.org/package/2006/relationships"><Relationship Id="rId1" Type="http://schemas.openxmlformats.org/officeDocument/2006/relationships/image" Target="../media/image123.png"/><Relationship Id="rId2" Type="http://schemas.openxmlformats.org/officeDocument/2006/relationships/slideLayout" Target="../slideLayouts/slideLayout25.xml"/><Relationship Id="rId3" Type="http://schemas.openxmlformats.org/officeDocument/2006/relationships/notesSlide" Target="../notesSlides/notesSlide92.xml"/>
</Relationships>
</file>

<file path=ppt/slides/_rels/slide93.xml.rels><?xml version="1.0" encoding="UTF-8"?>
<Relationships xmlns="http://schemas.openxmlformats.org/package/2006/relationships"><Relationship Id="rId1" Type="http://schemas.openxmlformats.org/officeDocument/2006/relationships/image" Target="../media/image124.png"/><Relationship Id="rId2" Type="http://schemas.openxmlformats.org/officeDocument/2006/relationships/slideLayout" Target="../slideLayouts/slideLayout25.xml"/><Relationship Id="rId3" Type="http://schemas.openxmlformats.org/officeDocument/2006/relationships/notesSlide" Target="../notesSlides/notesSlide93.xml"/>
</Relationships>
</file>

<file path=ppt/slides/_rels/slide94.xml.rels><?xml version="1.0" encoding="UTF-8"?>
<Relationships xmlns="http://schemas.openxmlformats.org/package/2006/relationships"><Relationship Id="rId1" Type="http://schemas.openxmlformats.org/officeDocument/2006/relationships/image" Target="../media/image125.png"/><Relationship Id="rId2" Type="http://schemas.openxmlformats.org/officeDocument/2006/relationships/image" Target="../media/image126.png"/><Relationship Id="rId3" Type="http://schemas.openxmlformats.org/officeDocument/2006/relationships/image" Target="../media/image127.png"/><Relationship Id="rId4" Type="http://schemas.openxmlformats.org/officeDocument/2006/relationships/image" Target="../media/image128.png"/><Relationship Id="rId5" Type="http://schemas.openxmlformats.org/officeDocument/2006/relationships/slideLayout" Target="../slideLayouts/slideLayout25.xml"/><Relationship Id="rId6" Type="http://schemas.openxmlformats.org/officeDocument/2006/relationships/notesSlide" Target="../notesSlides/notesSlide94.xml"/>
</Relationships>
</file>

<file path=ppt/slides/_rels/slide95.xml.rels><?xml version="1.0" encoding="UTF-8"?>
<Relationships xmlns="http://schemas.openxmlformats.org/package/2006/relationships"><Relationship Id="rId1" Type="http://schemas.openxmlformats.org/officeDocument/2006/relationships/image" Target="../media/image129.png"/><Relationship Id="rId2" Type="http://schemas.openxmlformats.org/officeDocument/2006/relationships/slideLayout" Target="../slideLayouts/slideLayout25.xml"/><Relationship Id="rId3" Type="http://schemas.openxmlformats.org/officeDocument/2006/relationships/notesSlide" Target="../notesSlides/notesSlide95.xml"/>
</Relationships>
</file>

<file path=ppt/slides/_rels/slide96.xml.rels><?xml version="1.0" encoding="UTF-8"?>
<Relationships xmlns="http://schemas.openxmlformats.org/package/2006/relationships"><Relationship Id="rId1" Type="http://schemas.openxmlformats.org/officeDocument/2006/relationships/image" Target="../media/image130.png"/><Relationship Id="rId2" Type="http://schemas.openxmlformats.org/officeDocument/2006/relationships/slideLayout" Target="../slideLayouts/slideLayout25.xml"/><Relationship Id="rId3" Type="http://schemas.openxmlformats.org/officeDocument/2006/relationships/notesSlide" Target="../notesSlides/notesSlide96.xml"/>
</Relationships>
</file>

<file path=ppt/slides/_rels/slide97.xml.rels><?xml version="1.0" encoding="UTF-8"?>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25.xml"/><Relationship Id="rId6" Type="http://schemas.openxmlformats.org/officeDocument/2006/relationships/notesSlide" Target="../notesSlides/notesSlide97.xml"/>
</Relationships>
</file>

<file path=ppt/slides/_rels/slide98.xml.rels><?xml version="1.0" encoding="UTF-8"?>
<Relationships xmlns="http://schemas.openxmlformats.org/package/2006/relationships"><Relationship Id="rId1" Type="http://schemas.openxmlformats.org/officeDocument/2006/relationships/image" Target="../media/image135.png"/><Relationship Id="rId2" Type="http://schemas.openxmlformats.org/officeDocument/2006/relationships/image" Target="../media/image136.png"/><Relationship Id="rId3" Type="http://schemas.openxmlformats.org/officeDocument/2006/relationships/image" Target="../media/image137.png"/><Relationship Id="rId4" Type="http://schemas.openxmlformats.org/officeDocument/2006/relationships/image" Target="../media/image138.png"/><Relationship Id="rId5" Type="http://schemas.openxmlformats.org/officeDocument/2006/relationships/slideLayout" Target="../slideLayouts/slideLayout25.xml"/><Relationship Id="rId6" Type="http://schemas.openxmlformats.org/officeDocument/2006/relationships/notesSlide" Target="../notesSlides/notesSlide98.xml"/>
</Relationships>
</file>

<file path=ppt/slides/_rels/slide99.xml.rels><?xml version="1.0" encoding="UTF-8"?>
<Relationships xmlns="http://schemas.openxmlformats.org/package/2006/relationships"><Relationship Id="rId1" Type="http://schemas.openxmlformats.org/officeDocument/2006/relationships/image" Target="../media/image139.png"/><Relationship Id="rId2" Type="http://schemas.openxmlformats.org/officeDocument/2006/relationships/slideLayout" Target="../slideLayouts/slideLayout25.xml"/><Relationship Id="rId3" Type="http://schemas.openxmlformats.org/officeDocument/2006/relationships/notesSlide" Target="../notesSlides/notesSlide9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12121"/>
        </a:solidFill>
      </p:bgPr>
    </p:bg>
    <p:spTree>
      <p:nvGrpSpPr>
        <p:cNvPr id="1" name=""/>
        <p:cNvGrpSpPr/>
        <p:nvPr/>
      </p:nvGrpSpPr>
      <p:grpSpPr>
        <a:xfrm>
          <a:off x="0" y="0"/>
          <a:ext cx="0" cy="0"/>
          <a:chOff x="0" y="0"/>
          <a:chExt cx="0" cy="0"/>
        </a:xfrm>
      </p:grpSpPr>
      <p:sp>
        <p:nvSpPr>
          <p:cNvPr id="1264" name="TextShape 1"/>
          <p:cNvSpPr txBox="1"/>
          <p:nvPr/>
        </p:nvSpPr>
        <p:spPr>
          <a:xfrm>
            <a:off x="2425680" y="2651760"/>
            <a:ext cx="6169680" cy="969840"/>
          </a:xfrm>
          <a:prstGeom prst="rect">
            <a:avLst/>
          </a:prstGeom>
          <a:noFill/>
          <a:ln>
            <a:noFill/>
          </a:ln>
        </p:spPr>
        <p:txBody>
          <a:bodyPr lIns="0" rIns="0" tIns="73080" bIns="0" anchor="b">
            <a:noAutofit/>
          </a:bodyPr>
          <a:p>
            <a:pPr>
              <a:lnSpc>
                <a:spcPct val="90000"/>
              </a:lnSpc>
            </a:pPr>
            <a:r>
              <a:rPr b="1" lang="en-US" sz="3600" spc="-1" strike="noStrike">
                <a:solidFill>
                  <a:srgbClr val="ffffff"/>
                </a:solidFill>
                <a:latin typeface="Arial"/>
                <a:ea typeface="Arial"/>
              </a:rPr>
              <a:t>Best Practices for Migrating From RDBMS to MongoDB</a:t>
            </a:r>
            <a:r>
              <a:rPr b="1" lang="en-US" sz="3600" spc="-1" strike="noStrike">
                <a:solidFill>
                  <a:srgbClr val="ffffff"/>
                </a:solidFill>
                <a:latin typeface="Arial"/>
                <a:ea typeface="Arial"/>
              </a:rPr>
              <a:t>	</a:t>
            </a:r>
            <a:endParaRPr b="0" lang="en-US" sz="3600" spc="-1" strike="noStrike">
              <a:solidFill>
                <a:srgbClr val="000000"/>
              </a:solidFill>
              <a:latin typeface="Arial"/>
            </a:endParaRPr>
          </a:p>
        </p:txBody>
      </p:sp>
      <p:sp>
        <p:nvSpPr>
          <p:cNvPr id="1265" name="TextShape 2"/>
          <p:cNvSpPr txBox="1"/>
          <p:nvPr/>
        </p:nvSpPr>
        <p:spPr>
          <a:xfrm>
            <a:off x="2425680" y="3706920"/>
            <a:ext cx="5980680" cy="670680"/>
          </a:xfrm>
          <a:prstGeom prst="rect">
            <a:avLst/>
          </a:prstGeom>
          <a:noFill/>
          <a:ln>
            <a:noFill/>
          </a:ln>
        </p:spPr>
        <p:txBody>
          <a:bodyPr lIns="0" rIns="0" tIns="0" bIns="73080">
            <a:noAutofit/>
          </a:bodyPr>
          <a:p>
            <a:pPr>
              <a:lnSpc>
                <a:spcPct val="100000"/>
              </a:lnSpc>
            </a:pPr>
            <a:r>
              <a:rPr b="0" lang="en-US" sz="1400" spc="-1" strike="noStrike">
                <a:solidFill>
                  <a:srgbClr val="c3c0bf"/>
                </a:solidFill>
                <a:latin typeface="Arial"/>
                <a:ea typeface="Arial"/>
              </a:rPr>
              <a:t>Sheeri Cabral, Product Manager, Distributed Systems</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86" name="" descr=""/>
          <p:cNvPicPr/>
          <p:nvPr/>
        </p:nvPicPr>
        <p:blipFill>
          <a:blip r:embed="rId1"/>
          <a:stretch/>
        </p:blipFill>
        <p:spPr>
          <a:xfrm>
            <a:off x="1188720" y="274320"/>
            <a:ext cx="5855760" cy="1653480"/>
          </a:xfrm>
          <a:prstGeom prst="rect">
            <a:avLst/>
          </a:prstGeom>
          <a:ln>
            <a:noFill/>
          </a:ln>
        </p:spPr>
      </p:pic>
    </p:spTree>
  </p:cSld>
  <mc:AlternateContent>
    <mc:Choice Requires="p14">
      <p:transition spd="slow" p14:dur="2000"/>
    </mc:Choice>
    <mc:Fallback>
      <p:transition spd="slow"/>
    </mc:Fallback>
  </mc:AlternateContent>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4" name="Line 1"/>
          <p:cNvSpPr/>
          <p:nvPr/>
        </p:nvSpPr>
        <p:spPr>
          <a:xfrm flipH="1" flipV="1">
            <a:off x="249840" y="3262320"/>
            <a:ext cx="8406000" cy="5760"/>
          </a:xfrm>
          <a:prstGeom prst="line">
            <a:avLst/>
          </a:prstGeom>
          <a:ln>
            <a:solidFill>
              <a:srgbClr val="000000"/>
            </a:solidFill>
          </a:ln>
        </p:spPr>
        <p:style>
          <a:lnRef idx="0"/>
          <a:fillRef idx="0"/>
          <a:effectRef idx="0"/>
          <a:fontRef idx="minor"/>
        </p:style>
      </p:sp>
      <p:pic>
        <p:nvPicPr>
          <p:cNvPr id="1575" name="" descr=""/>
          <p:cNvPicPr/>
          <p:nvPr/>
        </p:nvPicPr>
        <p:blipFill>
          <a:blip r:embed="rId1"/>
          <a:stretch/>
        </p:blipFill>
        <p:spPr>
          <a:xfrm>
            <a:off x="2529360" y="299880"/>
            <a:ext cx="4142520" cy="2813040"/>
          </a:xfrm>
          <a:prstGeom prst="rect">
            <a:avLst/>
          </a:prstGeom>
          <a:ln>
            <a:noFill/>
          </a:ln>
        </p:spPr>
      </p:pic>
      <p:pic>
        <p:nvPicPr>
          <p:cNvPr id="1576" name="" descr=""/>
          <p:cNvPicPr/>
          <p:nvPr/>
        </p:nvPicPr>
        <p:blipFill>
          <a:blip r:embed="rId2"/>
          <a:stretch/>
        </p:blipFill>
        <p:spPr>
          <a:xfrm>
            <a:off x="2606040" y="3599640"/>
            <a:ext cx="3965040" cy="1411920"/>
          </a:xfrm>
          <a:prstGeom prst="rect">
            <a:avLst/>
          </a:prstGeom>
          <a:ln>
            <a:noFill/>
          </a:ln>
        </p:spPr>
      </p:pic>
      <p:sp>
        <p:nvSpPr>
          <p:cNvPr id="1577" name="TextShape 2"/>
          <p:cNvSpPr txBox="1"/>
          <p:nvPr/>
        </p:nvSpPr>
        <p:spPr>
          <a:xfrm>
            <a:off x="3864600" y="-68760"/>
            <a:ext cx="1451880" cy="412560"/>
          </a:xfrm>
          <a:prstGeom prst="rect">
            <a:avLst/>
          </a:prstGeom>
          <a:noFill/>
          <a:ln>
            <a:noFill/>
          </a:ln>
        </p:spPr>
        <p:txBody>
          <a:bodyPr lIns="90000" rIns="90000" tIns="45000" bIns="45000">
            <a:spAutoFit/>
          </a:bodyPr>
          <a:p>
            <a:pPr algn="ctr"/>
            <a:r>
              <a:rPr b="1" lang="en-US" sz="1800" spc="-1" strike="noStrike">
                <a:solidFill>
                  <a:srgbClr val="000000"/>
                </a:solidFill>
                <a:latin typeface="Arial Black"/>
                <a:ea typeface="Arial Black"/>
              </a:rPr>
              <a:t>articles</a:t>
            </a:r>
            <a:endParaRPr b="0" lang="en-US" sz="1800" spc="-1" strike="noStrike">
              <a:latin typeface="Arial"/>
            </a:endParaRPr>
          </a:p>
        </p:txBody>
      </p:sp>
      <p:sp>
        <p:nvSpPr>
          <p:cNvPr id="1578" name="TextShape 3"/>
          <p:cNvSpPr txBox="1"/>
          <p:nvPr/>
        </p:nvSpPr>
        <p:spPr>
          <a:xfrm>
            <a:off x="2511360" y="3238200"/>
            <a:ext cx="4143960" cy="734040"/>
          </a:xfrm>
          <a:prstGeom prst="rect">
            <a:avLst/>
          </a:prstGeom>
          <a:noFill/>
          <a:ln>
            <a:noFill/>
          </a:ln>
        </p:spPr>
        <p:txBody>
          <a:bodyPr lIns="90000" rIns="90000" tIns="45000" bIns="45000">
            <a:spAutoFit/>
          </a:bodyPr>
          <a:p>
            <a:pPr algn="ctr"/>
            <a:r>
              <a:rPr b="1" lang="en-US" sz="1800" spc="-1" strike="noStrike">
                <a:solidFill>
                  <a:srgbClr val="000000"/>
                </a:solidFill>
                <a:latin typeface="Arial Black"/>
                <a:ea typeface="Arial Black"/>
              </a:rPr>
              <a:t>overflow_comments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9" name="Line 1"/>
          <p:cNvSpPr/>
          <p:nvPr/>
        </p:nvSpPr>
        <p:spPr>
          <a:xfrm flipH="1" flipV="1">
            <a:off x="249840" y="3262320"/>
            <a:ext cx="8406000" cy="5760"/>
          </a:xfrm>
          <a:prstGeom prst="line">
            <a:avLst/>
          </a:prstGeom>
          <a:ln>
            <a:solidFill>
              <a:srgbClr val="000000"/>
            </a:solidFill>
          </a:ln>
        </p:spPr>
        <p:style>
          <a:lnRef idx="0"/>
          <a:fillRef idx="0"/>
          <a:effectRef idx="0"/>
          <a:fontRef idx="minor"/>
        </p:style>
      </p:sp>
      <p:pic>
        <p:nvPicPr>
          <p:cNvPr id="1580" name="" descr=""/>
          <p:cNvPicPr/>
          <p:nvPr/>
        </p:nvPicPr>
        <p:blipFill>
          <a:blip r:embed="rId1"/>
          <a:stretch/>
        </p:blipFill>
        <p:spPr>
          <a:xfrm>
            <a:off x="2529360" y="299880"/>
            <a:ext cx="4142520" cy="2813040"/>
          </a:xfrm>
          <a:prstGeom prst="rect">
            <a:avLst/>
          </a:prstGeom>
          <a:ln>
            <a:noFill/>
          </a:ln>
        </p:spPr>
      </p:pic>
      <p:pic>
        <p:nvPicPr>
          <p:cNvPr id="1581" name="" descr=""/>
          <p:cNvPicPr/>
          <p:nvPr/>
        </p:nvPicPr>
        <p:blipFill>
          <a:blip r:embed="rId2"/>
          <a:stretch/>
        </p:blipFill>
        <p:spPr>
          <a:xfrm>
            <a:off x="2606040" y="3599640"/>
            <a:ext cx="3965040" cy="1411920"/>
          </a:xfrm>
          <a:prstGeom prst="rect">
            <a:avLst/>
          </a:prstGeom>
          <a:ln>
            <a:noFill/>
          </a:ln>
        </p:spPr>
      </p:pic>
      <p:sp>
        <p:nvSpPr>
          <p:cNvPr id="1582" name="TextShape 2"/>
          <p:cNvSpPr txBox="1"/>
          <p:nvPr/>
        </p:nvSpPr>
        <p:spPr>
          <a:xfrm>
            <a:off x="3864600" y="-68760"/>
            <a:ext cx="1451880" cy="412560"/>
          </a:xfrm>
          <a:prstGeom prst="rect">
            <a:avLst/>
          </a:prstGeom>
          <a:noFill/>
          <a:ln>
            <a:noFill/>
          </a:ln>
        </p:spPr>
        <p:txBody>
          <a:bodyPr lIns="90000" rIns="90000" tIns="45000" bIns="45000">
            <a:spAutoFit/>
          </a:bodyPr>
          <a:p>
            <a:pPr algn="ctr"/>
            <a:r>
              <a:rPr b="1" lang="en-US" sz="1800" spc="-1" strike="noStrike">
                <a:solidFill>
                  <a:srgbClr val="000000"/>
                </a:solidFill>
                <a:latin typeface="Arial Black"/>
                <a:ea typeface="Arial Black"/>
              </a:rPr>
              <a:t>articles</a:t>
            </a:r>
            <a:endParaRPr b="0" lang="en-US" sz="1800" spc="-1" strike="noStrike">
              <a:latin typeface="Arial"/>
            </a:endParaRPr>
          </a:p>
        </p:txBody>
      </p:sp>
      <p:sp>
        <p:nvSpPr>
          <p:cNvPr id="1583" name="TextShape 3"/>
          <p:cNvSpPr txBox="1"/>
          <p:nvPr/>
        </p:nvSpPr>
        <p:spPr>
          <a:xfrm>
            <a:off x="2511360" y="3238200"/>
            <a:ext cx="4143960" cy="734040"/>
          </a:xfrm>
          <a:prstGeom prst="rect">
            <a:avLst/>
          </a:prstGeom>
          <a:noFill/>
          <a:ln>
            <a:noFill/>
          </a:ln>
        </p:spPr>
        <p:txBody>
          <a:bodyPr lIns="90000" rIns="90000" tIns="45000" bIns="45000">
            <a:spAutoFit/>
          </a:bodyPr>
          <a:p>
            <a:pPr algn="ctr"/>
            <a:r>
              <a:rPr b="1" lang="en-US" sz="1800" spc="-1" strike="noStrike">
                <a:solidFill>
                  <a:srgbClr val="000000"/>
                </a:solidFill>
                <a:latin typeface="Arial Black"/>
                <a:ea typeface="Arial Black"/>
              </a:rPr>
              <a:t>overflow_comments</a:t>
            </a:r>
            <a:endParaRPr b="0" lang="en-US" sz="1800" spc="-1" strike="noStrike">
              <a:latin typeface="Arial"/>
            </a:endParaRPr>
          </a:p>
        </p:txBody>
      </p:sp>
      <p:sp>
        <p:nvSpPr>
          <p:cNvPr id="1584" name="TextShape 4"/>
          <p:cNvSpPr txBox="1"/>
          <p:nvPr/>
        </p:nvSpPr>
        <p:spPr>
          <a:xfrm>
            <a:off x="6918480" y="828720"/>
            <a:ext cx="2142360" cy="1148760"/>
          </a:xfrm>
          <a:prstGeom prst="rect">
            <a:avLst/>
          </a:prstGeom>
          <a:noFill/>
          <a:ln>
            <a:noFill/>
          </a:ln>
        </p:spPr>
        <p:txBody>
          <a:bodyPr lIns="90000" rIns="90000" tIns="45000" bIns="45000">
            <a:spAutoFit/>
          </a:bodyPr>
          <a:p>
            <a:pPr algn="ctr"/>
            <a:r>
              <a:rPr b="1" lang="en-US" sz="2600" spc="-1" strike="noStrike">
                <a:latin typeface="Arial"/>
              </a:rPr>
              <a:t>outlier</a:t>
            </a:r>
            <a:endParaRPr b="0" lang="en-US" sz="2600" spc="-1" strike="noStrike">
              <a:latin typeface="Arial"/>
            </a:endParaRPr>
          </a:p>
        </p:txBody>
      </p:sp>
    </p:spTree>
  </p:cSld>
  <mc:AlternateContent>
    <mc:Choice Requires="p14">
      <p:transition spd="slow" p14:dur="2000"/>
    </mc:Choice>
    <mc:Fallback>
      <p:transition spd="slow"/>
    </mc:Fallback>
  </mc:AlternateContent>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5" name="TextShape 1"/>
          <p:cNvSpPr txBox="1"/>
          <p:nvPr/>
        </p:nvSpPr>
        <p:spPr>
          <a:xfrm>
            <a:off x="1192680" y="372960"/>
            <a:ext cx="3480840" cy="1023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Building a MongoDB </a:t>
            </a:r>
            <a:r>
              <a:rPr b="1" lang="en-US" sz="4000" spc="-1" strike="noStrike">
                <a:solidFill>
                  <a:srgbClr val="000000"/>
                </a:solidFill>
                <a:latin typeface="Arial Black"/>
                <a:ea typeface="Arial Black"/>
              </a:rPr>
              <a:t>schema</a:t>
            </a:r>
            <a:r>
              <a:rPr b="1" lang="en-US" sz="1800" spc="-1" strike="noStrike">
                <a:solidFill>
                  <a:srgbClr val="000000"/>
                </a:solidFill>
                <a:latin typeface="Arial Black"/>
                <a:ea typeface="Arial Black"/>
              </a:rPr>
              <a:t> </a:t>
            </a:r>
            <a:br/>
            <a:b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6" name="TextShape 1"/>
          <p:cNvSpPr txBox="1"/>
          <p:nvPr/>
        </p:nvSpPr>
        <p:spPr>
          <a:xfrm>
            <a:off x="1192680" y="372960"/>
            <a:ext cx="3480840" cy="1023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Building a MongoDB </a:t>
            </a:r>
            <a:r>
              <a:rPr b="1" lang="en-US" sz="4000" spc="-1" strike="noStrike">
                <a:solidFill>
                  <a:srgbClr val="000000"/>
                </a:solidFill>
                <a:latin typeface="Arial Black"/>
                <a:ea typeface="Arial Black"/>
              </a:rPr>
              <a:t>schema</a:t>
            </a:r>
            <a:r>
              <a:rPr b="1" lang="en-US" sz="1800" spc="-1" strike="noStrike">
                <a:solidFill>
                  <a:srgbClr val="000000"/>
                </a:solidFill>
                <a:latin typeface="Arial Black"/>
                <a:ea typeface="Arial Black"/>
              </a:rPr>
              <a:t> </a:t>
            </a:r>
            <a:br/>
            <a:br/>
            <a:endParaRPr b="0" lang="en-US" sz="1800" spc="-1" strike="noStrike">
              <a:solidFill>
                <a:srgbClr val="000000"/>
              </a:solidFill>
              <a:latin typeface="Arial"/>
            </a:endParaRPr>
          </a:p>
        </p:txBody>
      </p:sp>
      <p:sp>
        <p:nvSpPr>
          <p:cNvPr id="1587" name="TextShape 2"/>
          <p:cNvSpPr txBox="1"/>
          <p:nvPr/>
        </p:nvSpPr>
        <p:spPr>
          <a:xfrm>
            <a:off x="4578120" y="948240"/>
            <a:ext cx="4382280" cy="112680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Embed</a:t>
            </a:r>
            <a:r>
              <a:rPr b="1" lang="en-US" sz="1800" spc="-1" strike="noStrike">
                <a:solidFill>
                  <a:srgbClr val="000000"/>
                </a:solidFill>
                <a:latin typeface="Arial Black"/>
                <a:ea typeface="Arial Black"/>
              </a:rPr>
              <a:t> if you can</a:t>
            </a:r>
            <a:endParaRPr b="0" lang="en-US" sz="1800" spc="-1" strike="noStrike">
              <a:latin typeface="Arial"/>
            </a:endParaRPr>
          </a:p>
          <a:p>
            <a:pPr algn="ctr"/>
            <a:r>
              <a:rPr b="1" lang="en-US" sz="1800" spc="-1" strike="noStrike">
                <a:solidFill>
                  <a:srgbClr val="000000"/>
                </a:solidFill>
                <a:latin typeface="Arial Black"/>
                <a:ea typeface="Arial Black"/>
              </a:rPr>
              <a:t>1:few</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8" name="TextShape 1"/>
          <p:cNvSpPr txBox="1"/>
          <p:nvPr/>
        </p:nvSpPr>
        <p:spPr>
          <a:xfrm>
            <a:off x="1192680" y="372960"/>
            <a:ext cx="3480840" cy="1023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Building a MongoDB </a:t>
            </a:r>
            <a:r>
              <a:rPr b="1" lang="en-US" sz="4000" spc="-1" strike="noStrike">
                <a:solidFill>
                  <a:srgbClr val="000000"/>
                </a:solidFill>
                <a:latin typeface="Arial Black"/>
                <a:ea typeface="Arial Black"/>
              </a:rPr>
              <a:t>schema</a:t>
            </a:r>
            <a:r>
              <a:rPr b="1" lang="en-US" sz="1800" spc="-1" strike="noStrike">
                <a:solidFill>
                  <a:srgbClr val="000000"/>
                </a:solidFill>
                <a:latin typeface="Arial Black"/>
                <a:ea typeface="Arial Black"/>
              </a:rPr>
              <a:t> </a:t>
            </a:r>
            <a:br/>
            <a:br/>
            <a:endParaRPr b="0" lang="en-US" sz="1800" spc="-1" strike="noStrike">
              <a:solidFill>
                <a:srgbClr val="000000"/>
              </a:solidFill>
              <a:latin typeface="Arial"/>
            </a:endParaRPr>
          </a:p>
        </p:txBody>
      </p:sp>
      <p:sp>
        <p:nvSpPr>
          <p:cNvPr id="1589" name="TextShape 2"/>
          <p:cNvSpPr txBox="1"/>
          <p:nvPr/>
        </p:nvSpPr>
        <p:spPr>
          <a:xfrm>
            <a:off x="319680" y="2047680"/>
            <a:ext cx="5547960" cy="82296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Array of references</a:t>
            </a:r>
            <a:r>
              <a:rPr b="1" lang="en-US" sz="1800" spc="-1" strike="noStrike">
                <a:solidFill>
                  <a:srgbClr val="000000"/>
                </a:solidFill>
                <a:latin typeface="Arial Black"/>
                <a:ea typeface="Arial Black"/>
              </a:rPr>
              <a:t> for separate data</a:t>
            </a:r>
            <a:br/>
            <a:r>
              <a:rPr b="1" lang="en-US" sz="1800" spc="-1" strike="noStrike">
                <a:solidFill>
                  <a:srgbClr val="000000"/>
                </a:solidFill>
                <a:latin typeface="Arial Black"/>
                <a:ea typeface="Arial Black"/>
              </a:rPr>
              <a:t>1:many</a:t>
            </a:r>
            <a:endParaRPr b="0" lang="en-US" sz="1800" spc="-1" strike="noStrike">
              <a:solidFill>
                <a:srgbClr val="000000"/>
              </a:solidFill>
              <a:latin typeface="Arial"/>
            </a:endParaRPr>
          </a:p>
        </p:txBody>
      </p:sp>
      <p:sp>
        <p:nvSpPr>
          <p:cNvPr id="1590" name="TextShape 3"/>
          <p:cNvSpPr txBox="1"/>
          <p:nvPr/>
        </p:nvSpPr>
        <p:spPr>
          <a:xfrm>
            <a:off x="4578120" y="948240"/>
            <a:ext cx="4382280" cy="112680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Embed</a:t>
            </a:r>
            <a:r>
              <a:rPr b="1" lang="en-US" sz="1800" spc="-1" strike="noStrike">
                <a:solidFill>
                  <a:srgbClr val="000000"/>
                </a:solidFill>
                <a:latin typeface="Arial Black"/>
                <a:ea typeface="Arial Black"/>
              </a:rPr>
              <a:t> if you can</a:t>
            </a:r>
            <a:endParaRPr b="0" lang="en-US" sz="1800" spc="-1" strike="noStrike">
              <a:latin typeface="Arial"/>
            </a:endParaRPr>
          </a:p>
          <a:p>
            <a:pPr algn="ctr"/>
            <a:r>
              <a:rPr b="1" lang="en-US" sz="1800" spc="-1" strike="noStrike">
                <a:solidFill>
                  <a:srgbClr val="000000"/>
                </a:solidFill>
                <a:latin typeface="Arial Black"/>
                <a:ea typeface="Arial Black"/>
              </a:rPr>
              <a:t>1:few</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1" name="TextShape 1"/>
          <p:cNvSpPr txBox="1"/>
          <p:nvPr/>
        </p:nvSpPr>
        <p:spPr>
          <a:xfrm>
            <a:off x="1192680" y="372960"/>
            <a:ext cx="3480840" cy="1023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Building a MongoDB </a:t>
            </a:r>
            <a:r>
              <a:rPr b="1" lang="en-US" sz="4000" spc="-1" strike="noStrike">
                <a:solidFill>
                  <a:srgbClr val="000000"/>
                </a:solidFill>
                <a:latin typeface="Arial Black"/>
                <a:ea typeface="Arial Black"/>
              </a:rPr>
              <a:t>schema</a:t>
            </a:r>
            <a:r>
              <a:rPr b="1" lang="en-US" sz="1800" spc="-1" strike="noStrike">
                <a:solidFill>
                  <a:srgbClr val="000000"/>
                </a:solidFill>
                <a:latin typeface="Arial Black"/>
                <a:ea typeface="Arial Black"/>
              </a:rPr>
              <a:t> </a:t>
            </a:r>
            <a:br/>
            <a:br/>
            <a:endParaRPr b="0" lang="en-US" sz="1800" spc="-1" strike="noStrike">
              <a:solidFill>
                <a:srgbClr val="000000"/>
              </a:solidFill>
              <a:latin typeface="Arial"/>
            </a:endParaRPr>
          </a:p>
        </p:txBody>
      </p:sp>
      <p:sp>
        <p:nvSpPr>
          <p:cNvPr id="1592" name="TextShape 2"/>
          <p:cNvSpPr txBox="1"/>
          <p:nvPr/>
        </p:nvSpPr>
        <p:spPr>
          <a:xfrm>
            <a:off x="319680" y="2047680"/>
            <a:ext cx="5547960" cy="82296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Array of references</a:t>
            </a:r>
            <a:r>
              <a:rPr b="1" lang="en-US" sz="1800" spc="-1" strike="noStrike">
                <a:solidFill>
                  <a:srgbClr val="000000"/>
                </a:solidFill>
                <a:latin typeface="Arial Black"/>
                <a:ea typeface="Arial Black"/>
              </a:rPr>
              <a:t> for separate data</a:t>
            </a:r>
            <a:br/>
            <a:r>
              <a:rPr b="1" lang="en-US" sz="1800" spc="-1" strike="noStrike">
                <a:solidFill>
                  <a:srgbClr val="000000"/>
                </a:solidFill>
                <a:latin typeface="Arial Black"/>
                <a:ea typeface="Arial Black"/>
              </a:rPr>
              <a:t>1:many</a:t>
            </a:r>
            <a:endParaRPr b="0" lang="en-US" sz="1800" spc="-1" strike="noStrike">
              <a:solidFill>
                <a:srgbClr val="000000"/>
              </a:solidFill>
              <a:latin typeface="Arial"/>
            </a:endParaRPr>
          </a:p>
        </p:txBody>
      </p:sp>
      <p:sp>
        <p:nvSpPr>
          <p:cNvPr id="1593" name="TextShape 3"/>
          <p:cNvSpPr txBox="1"/>
          <p:nvPr/>
        </p:nvSpPr>
        <p:spPr>
          <a:xfrm>
            <a:off x="4578120" y="948240"/>
            <a:ext cx="4382280" cy="112680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Embed</a:t>
            </a:r>
            <a:r>
              <a:rPr b="1" lang="en-US" sz="1800" spc="-1" strike="noStrike">
                <a:solidFill>
                  <a:srgbClr val="000000"/>
                </a:solidFill>
                <a:latin typeface="Arial Black"/>
                <a:ea typeface="Arial Black"/>
              </a:rPr>
              <a:t> if you can</a:t>
            </a:r>
            <a:endParaRPr b="0" lang="en-US" sz="1800" spc="-1" strike="noStrike">
              <a:latin typeface="Arial"/>
            </a:endParaRPr>
          </a:p>
          <a:p>
            <a:pPr algn="ctr"/>
            <a:r>
              <a:rPr b="1" lang="en-US" sz="1800" spc="-1" strike="noStrike">
                <a:solidFill>
                  <a:srgbClr val="000000"/>
                </a:solidFill>
                <a:latin typeface="Arial Black"/>
                <a:ea typeface="Arial Black"/>
              </a:rPr>
              <a:t>1:few</a:t>
            </a:r>
            <a:endParaRPr b="0" lang="en-US" sz="1800" spc="-1" strike="noStrike">
              <a:latin typeface="Arial"/>
            </a:endParaRPr>
          </a:p>
        </p:txBody>
      </p:sp>
      <p:sp>
        <p:nvSpPr>
          <p:cNvPr id="1594" name="TextShape 4"/>
          <p:cNvSpPr txBox="1"/>
          <p:nvPr/>
        </p:nvSpPr>
        <p:spPr>
          <a:xfrm>
            <a:off x="2421360" y="3404520"/>
            <a:ext cx="6276960" cy="1126800"/>
          </a:xfrm>
          <a:prstGeom prst="rect">
            <a:avLst/>
          </a:prstGeom>
          <a:noFill/>
          <a:ln>
            <a:noFill/>
          </a:ln>
        </p:spPr>
        <p:txBody>
          <a:bodyPr lIns="90000" rIns="90000" tIns="45000" bIns="45000">
            <a:spAutoFit/>
          </a:bodyPr>
          <a:p>
            <a:r>
              <a:rPr b="1" lang="en-US" sz="4000" spc="-1" strike="noStrike">
                <a:solidFill>
                  <a:srgbClr val="000000"/>
                </a:solidFill>
                <a:latin typeface="Arial Black"/>
                <a:ea typeface="Arial Black"/>
              </a:rPr>
              <a:t>Reference</a:t>
            </a:r>
            <a:r>
              <a:rPr b="1" lang="en-US" sz="1800" spc="-1" strike="noStrike">
                <a:solidFill>
                  <a:srgbClr val="000000"/>
                </a:solidFill>
                <a:latin typeface="Arial Black"/>
                <a:ea typeface="Arial Black"/>
              </a:rPr>
              <a:t> for unbounded arrays</a:t>
            </a:r>
            <a:endParaRPr b="0" lang="en-US" sz="1800" spc="-1" strike="noStrike">
              <a:latin typeface="Arial"/>
            </a:endParaRPr>
          </a:p>
          <a:p>
            <a:pPr algn="ctr"/>
            <a:r>
              <a:rPr b="1" lang="en-US" sz="1800" spc="-1" strike="noStrike">
                <a:solidFill>
                  <a:srgbClr val="000000"/>
                </a:solidFill>
                <a:latin typeface="Arial Black"/>
                <a:ea typeface="Arial Black"/>
              </a:rPr>
              <a:t>1:zillion</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5" name="TextShape 1"/>
          <p:cNvSpPr txBox="1"/>
          <p:nvPr/>
        </p:nvSpPr>
        <p:spPr>
          <a:xfrm>
            <a:off x="10800" y="224640"/>
            <a:ext cx="9139680" cy="102312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Schema Patterns</a:t>
            </a:r>
            <a:br/>
            <a:br/>
            <a:endParaRPr b="0" lang="en-US" sz="4000" spc="-1" strike="noStrike">
              <a:solidFill>
                <a:srgbClr val="000000"/>
              </a:solidFill>
              <a:latin typeface="Arial"/>
            </a:endParaRPr>
          </a:p>
        </p:txBody>
      </p:sp>
      <p:sp>
        <p:nvSpPr>
          <p:cNvPr id="1596" name="TextShape 2"/>
          <p:cNvSpPr txBox="1"/>
          <p:nvPr/>
        </p:nvSpPr>
        <p:spPr>
          <a:xfrm>
            <a:off x="371520" y="1050120"/>
            <a:ext cx="4138200" cy="146304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Polymorphic</a:t>
            </a:r>
            <a:r>
              <a:rPr b="1" lang="en-US" sz="1800" spc="-1" strike="noStrike">
                <a:solidFill>
                  <a:srgbClr val="000000"/>
                </a:solidFill>
                <a:latin typeface="Arial Black"/>
                <a:ea typeface="Arial Black"/>
              </a:rPr>
              <a:t> flexible schema</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7" name="TextShape 1"/>
          <p:cNvSpPr txBox="1"/>
          <p:nvPr/>
        </p:nvSpPr>
        <p:spPr>
          <a:xfrm>
            <a:off x="10800" y="224640"/>
            <a:ext cx="9139680" cy="102312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Schema Patterns</a:t>
            </a:r>
            <a:br/>
            <a:br/>
            <a:endParaRPr b="0" lang="en-US" sz="4000" spc="-1" strike="noStrike">
              <a:solidFill>
                <a:srgbClr val="000000"/>
              </a:solidFill>
              <a:latin typeface="Arial"/>
            </a:endParaRPr>
          </a:p>
        </p:txBody>
      </p:sp>
      <p:sp>
        <p:nvSpPr>
          <p:cNvPr id="1598" name="TextShape 2"/>
          <p:cNvSpPr txBox="1"/>
          <p:nvPr/>
        </p:nvSpPr>
        <p:spPr>
          <a:xfrm>
            <a:off x="371160" y="1050120"/>
            <a:ext cx="4138200" cy="146304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Polymorphic</a:t>
            </a:r>
            <a:r>
              <a:rPr b="1" lang="en-US" sz="1800" spc="-1" strike="noStrike">
                <a:solidFill>
                  <a:srgbClr val="000000"/>
                </a:solidFill>
                <a:latin typeface="Arial Black"/>
                <a:ea typeface="Arial Black"/>
              </a:rPr>
              <a:t> flexible schema</a:t>
            </a:r>
            <a:endParaRPr b="0" lang="en-US" sz="1800" spc="-1" strike="noStrike">
              <a:solidFill>
                <a:srgbClr val="000000"/>
              </a:solidFill>
              <a:latin typeface="Arial"/>
            </a:endParaRPr>
          </a:p>
        </p:txBody>
      </p:sp>
      <p:sp>
        <p:nvSpPr>
          <p:cNvPr id="1599" name="TextShape 3"/>
          <p:cNvSpPr txBox="1"/>
          <p:nvPr/>
        </p:nvSpPr>
        <p:spPr>
          <a:xfrm>
            <a:off x="5369040" y="1364400"/>
            <a:ext cx="2908080" cy="148212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extended </a:t>
            </a:r>
            <a:br/>
            <a:r>
              <a:rPr b="1" lang="en-US" sz="4000" spc="-1" strike="noStrike">
                <a:solidFill>
                  <a:srgbClr val="000000"/>
                </a:solidFill>
                <a:latin typeface="Arial Black"/>
                <a:ea typeface="Arial Black"/>
              </a:rPr>
              <a:t>reference</a:t>
            </a:r>
            <a:br/>
            <a:r>
              <a:rPr b="1" lang="en-US" sz="1800" spc="-1" strike="noStrike">
                <a:solidFill>
                  <a:srgbClr val="000000"/>
                </a:solidFill>
                <a:latin typeface="Arial Black"/>
                <a:ea typeface="Arial Black"/>
              </a:rPr>
              <a:t>not just _id</a:t>
            </a:r>
            <a:br/>
            <a:b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0" name="TextShape 1"/>
          <p:cNvSpPr txBox="1"/>
          <p:nvPr/>
        </p:nvSpPr>
        <p:spPr>
          <a:xfrm>
            <a:off x="10800" y="224640"/>
            <a:ext cx="9139680" cy="102312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Schema Patterns</a:t>
            </a:r>
            <a:br/>
            <a:br/>
            <a:endParaRPr b="0" lang="en-US" sz="4000" spc="-1" strike="noStrike">
              <a:solidFill>
                <a:srgbClr val="000000"/>
              </a:solidFill>
              <a:latin typeface="Arial"/>
            </a:endParaRPr>
          </a:p>
        </p:txBody>
      </p:sp>
      <p:sp>
        <p:nvSpPr>
          <p:cNvPr id="1601" name="TextShape 2"/>
          <p:cNvSpPr txBox="1"/>
          <p:nvPr/>
        </p:nvSpPr>
        <p:spPr>
          <a:xfrm>
            <a:off x="371160" y="1050120"/>
            <a:ext cx="4138200" cy="146304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Polymorphic</a:t>
            </a:r>
            <a:r>
              <a:rPr b="1" lang="en-US" sz="1800" spc="-1" strike="noStrike">
                <a:solidFill>
                  <a:srgbClr val="000000"/>
                </a:solidFill>
                <a:latin typeface="Arial Black"/>
                <a:ea typeface="Arial Black"/>
              </a:rPr>
              <a:t> flexible schema</a:t>
            </a:r>
            <a:endParaRPr b="0" lang="en-US" sz="1800" spc="-1" strike="noStrike">
              <a:solidFill>
                <a:srgbClr val="000000"/>
              </a:solidFill>
              <a:latin typeface="Arial"/>
            </a:endParaRPr>
          </a:p>
        </p:txBody>
      </p:sp>
      <p:sp>
        <p:nvSpPr>
          <p:cNvPr id="1602" name="TextShape 3"/>
          <p:cNvSpPr txBox="1"/>
          <p:nvPr/>
        </p:nvSpPr>
        <p:spPr>
          <a:xfrm>
            <a:off x="182520" y="2596680"/>
            <a:ext cx="5213160" cy="84024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subset</a:t>
            </a:r>
            <a:br/>
            <a:r>
              <a:rPr b="1" lang="en-US" sz="1800" spc="-1" strike="noStrike">
                <a:solidFill>
                  <a:srgbClr val="000000"/>
                </a:solidFill>
                <a:latin typeface="Arial Black"/>
                <a:ea typeface="Arial Black"/>
              </a:rPr>
              <a:t>part of data is duplicated by embedding</a:t>
            </a:r>
            <a:endParaRPr b="0" lang="en-US" sz="1800" spc="-1" strike="noStrike">
              <a:solidFill>
                <a:srgbClr val="000000"/>
              </a:solidFill>
              <a:latin typeface="Arial"/>
            </a:endParaRPr>
          </a:p>
        </p:txBody>
      </p:sp>
      <p:sp>
        <p:nvSpPr>
          <p:cNvPr id="1603" name="TextShape 4"/>
          <p:cNvSpPr txBox="1"/>
          <p:nvPr/>
        </p:nvSpPr>
        <p:spPr>
          <a:xfrm>
            <a:off x="5369040" y="1364400"/>
            <a:ext cx="2908080" cy="148212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extended </a:t>
            </a:r>
            <a:br/>
            <a:r>
              <a:rPr b="1" lang="en-US" sz="4000" spc="-1" strike="noStrike">
                <a:solidFill>
                  <a:srgbClr val="000000"/>
                </a:solidFill>
                <a:latin typeface="Arial Black"/>
                <a:ea typeface="Arial Black"/>
              </a:rPr>
              <a:t>reference</a:t>
            </a:r>
            <a:br/>
            <a:r>
              <a:rPr b="1" lang="en-US" sz="1800" spc="-1" strike="noStrike">
                <a:solidFill>
                  <a:srgbClr val="000000"/>
                </a:solidFill>
                <a:latin typeface="Arial Black"/>
                <a:ea typeface="Arial Black"/>
              </a:rPr>
              <a:t>not just _id</a:t>
            </a:r>
            <a:br/>
            <a:b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4" name="TextShape 1"/>
          <p:cNvSpPr txBox="1"/>
          <p:nvPr/>
        </p:nvSpPr>
        <p:spPr>
          <a:xfrm>
            <a:off x="10800" y="224640"/>
            <a:ext cx="9139680" cy="102312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Schema Patterns</a:t>
            </a:r>
            <a:br/>
            <a:br/>
            <a:endParaRPr b="0" lang="en-US" sz="4000" spc="-1" strike="noStrike">
              <a:solidFill>
                <a:srgbClr val="000000"/>
              </a:solidFill>
              <a:latin typeface="Arial"/>
            </a:endParaRPr>
          </a:p>
        </p:txBody>
      </p:sp>
      <p:sp>
        <p:nvSpPr>
          <p:cNvPr id="1605" name="TextShape 2"/>
          <p:cNvSpPr txBox="1"/>
          <p:nvPr/>
        </p:nvSpPr>
        <p:spPr>
          <a:xfrm>
            <a:off x="371160" y="1050120"/>
            <a:ext cx="4138200" cy="146304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Polymorphic</a:t>
            </a:r>
            <a:r>
              <a:rPr b="1" lang="en-US" sz="1800" spc="-1" strike="noStrike">
                <a:solidFill>
                  <a:srgbClr val="000000"/>
                </a:solidFill>
                <a:latin typeface="Arial Black"/>
                <a:ea typeface="Arial Black"/>
              </a:rPr>
              <a:t> flexible schema</a:t>
            </a:r>
            <a:endParaRPr b="0" lang="en-US" sz="1800" spc="-1" strike="noStrike">
              <a:solidFill>
                <a:srgbClr val="000000"/>
              </a:solidFill>
              <a:latin typeface="Arial"/>
            </a:endParaRPr>
          </a:p>
        </p:txBody>
      </p:sp>
      <p:sp>
        <p:nvSpPr>
          <p:cNvPr id="1606" name="TextShape 3"/>
          <p:cNvSpPr txBox="1"/>
          <p:nvPr/>
        </p:nvSpPr>
        <p:spPr>
          <a:xfrm>
            <a:off x="182520" y="2596680"/>
            <a:ext cx="5213160" cy="84024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subset</a:t>
            </a:r>
            <a:br/>
            <a:r>
              <a:rPr b="1" lang="en-US" sz="1800" spc="-1" strike="noStrike">
                <a:solidFill>
                  <a:srgbClr val="000000"/>
                </a:solidFill>
                <a:latin typeface="Arial Black"/>
                <a:ea typeface="Arial Black"/>
              </a:rPr>
              <a:t>part of data is duplicated by embedding</a:t>
            </a:r>
            <a:endParaRPr b="0" lang="en-US" sz="1800" spc="-1" strike="noStrike">
              <a:solidFill>
                <a:srgbClr val="000000"/>
              </a:solidFill>
              <a:latin typeface="Arial"/>
            </a:endParaRPr>
          </a:p>
        </p:txBody>
      </p:sp>
      <p:sp>
        <p:nvSpPr>
          <p:cNvPr id="1607" name="TextShape 4"/>
          <p:cNvSpPr txBox="1"/>
          <p:nvPr/>
        </p:nvSpPr>
        <p:spPr>
          <a:xfrm>
            <a:off x="4234320" y="3431520"/>
            <a:ext cx="4879080" cy="100584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outlier</a:t>
            </a:r>
            <a:r>
              <a:rPr b="1" lang="en-US" sz="1800" spc="-1" strike="noStrike">
                <a:solidFill>
                  <a:srgbClr val="000000"/>
                </a:solidFill>
                <a:latin typeface="Arial Black"/>
                <a:ea typeface="Arial Black"/>
              </a:rPr>
              <a:t> </a:t>
            </a:r>
            <a:br/>
            <a:r>
              <a:rPr b="1" lang="en-US" sz="1800" spc="-1" strike="noStrike">
                <a:solidFill>
                  <a:srgbClr val="000000"/>
                </a:solidFill>
                <a:latin typeface="Arial Black"/>
                <a:ea typeface="Arial Black"/>
              </a:rPr>
              <a:t>a few documents will overflow</a:t>
            </a:r>
            <a:endParaRPr b="0" lang="en-US" sz="1800" spc="-1" strike="noStrike">
              <a:solidFill>
                <a:srgbClr val="000000"/>
              </a:solidFill>
              <a:latin typeface="Arial"/>
            </a:endParaRPr>
          </a:p>
        </p:txBody>
      </p:sp>
      <p:sp>
        <p:nvSpPr>
          <p:cNvPr id="1608" name="TextShape 5"/>
          <p:cNvSpPr txBox="1"/>
          <p:nvPr/>
        </p:nvSpPr>
        <p:spPr>
          <a:xfrm>
            <a:off x="5369040" y="1364400"/>
            <a:ext cx="2908080" cy="148212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extended </a:t>
            </a:r>
            <a:br/>
            <a:r>
              <a:rPr b="1" lang="en-US" sz="4000" spc="-1" strike="noStrike">
                <a:solidFill>
                  <a:srgbClr val="000000"/>
                </a:solidFill>
                <a:latin typeface="Arial Black"/>
                <a:ea typeface="Arial Black"/>
              </a:rPr>
              <a:t>reference</a:t>
            </a:r>
            <a:br/>
            <a:r>
              <a:rPr b="1" lang="en-US" sz="1800" spc="-1" strike="noStrike">
                <a:solidFill>
                  <a:srgbClr val="000000"/>
                </a:solidFill>
                <a:latin typeface="Arial Black"/>
                <a:ea typeface="Arial Black"/>
              </a:rPr>
              <a:t>not just _id</a:t>
            </a:r>
            <a:br/>
            <a:b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7" name="TextShape 1"/>
          <p:cNvSpPr txBox="1"/>
          <p:nvPr/>
        </p:nvSpPr>
        <p:spPr>
          <a:xfrm>
            <a:off x="4967280" y="2607840"/>
            <a:ext cx="3815280" cy="1023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row ~ </a:t>
            </a:r>
            <a:r>
              <a:rPr b="1" lang="en-US" sz="4000" spc="-1" strike="noStrike">
                <a:solidFill>
                  <a:srgbClr val="000000"/>
                </a:solidFill>
                <a:latin typeface="Arial Black"/>
                <a:ea typeface="Arial Black"/>
              </a:rPr>
              <a:t>document</a:t>
            </a:r>
            <a:endParaRPr b="0" lang="en-US" sz="4000" spc="-1" strike="noStrike">
              <a:solidFill>
                <a:srgbClr val="000000"/>
              </a:solidFill>
              <a:latin typeface="Arial"/>
            </a:endParaRPr>
          </a:p>
        </p:txBody>
      </p:sp>
      <p:pic>
        <p:nvPicPr>
          <p:cNvPr id="1288" name="" descr=""/>
          <p:cNvPicPr/>
          <p:nvPr/>
        </p:nvPicPr>
        <p:blipFill>
          <a:blip r:embed="rId1"/>
          <a:stretch/>
        </p:blipFill>
        <p:spPr>
          <a:xfrm>
            <a:off x="1188720" y="274680"/>
            <a:ext cx="5855760" cy="1653480"/>
          </a:xfrm>
          <a:prstGeom prst="rect">
            <a:avLst/>
          </a:prstGeom>
          <a:ln>
            <a:noFill/>
          </a:ln>
        </p:spPr>
      </p:pic>
    </p:spTree>
  </p:cSld>
  <mc:AlternateContent>
    <mc:Choice Requires="p14">
      <p:transition spd="slow" p14:dur="2000"/>
    </mc:Choice>
    <mc:Fallback>
      <p:transition spd="slow"/>
    </mc:Fallback>
  </mc:AlternateContent>
</p:sld>
</file>

<file path=ppt/slides/slide1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9" name="TextShape 1"/>
          <p:cNvSpPr txBox="1"/>
          <p:nvPr/>
        </p:nvSpPr>
        <p:spPr>
          <a:xfrm>
            <a:off x="10800" y="224640"/>
            <a:ext cx="9139680" cy="102312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Schema Patterns</a:t>
            </a:r>
            <a:br/>
            <a:br/>
            <a:endParaRPr b="0" lang="en-US" sz="4000" spc="-1" strike="noStrike">
              <a:solidFill>
                <a:srgbClr val="000000"/>
              </a:solidFill>
              <a:latin typeface="Arial"/>
            </a:endParaRPr>
          </a:p>
        </p:txBody>
      </p:sp>
      <p:sp>
        <p:nvSpPr>
          <p:cNvPr id="1610" name="TextShape 2"/>
          <p:cNvSpPr txBox="1"/>
          <p:nvPr/>
        </p:nvSpPr>
        <p:spPr>
          <a:xfrm>
            <a:off x="371160" y="1050120"/>
            <a:ext cx="4138200" cy="146304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Polymorphic</a:t>
            </a:r>
            <a:r>
              <a:rPr b="1" lang="en-US" sz="1800" spc="-1" strike="noStrike">
                <a:solidFill>
                  <a:srgbClr val="000000"/>
                </a:solidFill>
                <a:latin typeface="Arial Black"/>
                <a:ea typeface="Arial Black"/>
              </a:rPr>
              <a:t> flexible schema</a:t>
            </a:r>
            <a:endParaRPr b="0" lang="en-US" sz="1800" spc="-1" strike="noStrike">
              <a:solidFill>
                <a:srgbClr val="000000"/>
              </a:solidFill>
              <a:latin typeface="Arial"/>
            </a:endParaRPr>
          </a:p>
        </p:txBody>
      </p:sp>
      <p:sp>
        <p:nvSpPr>
          <p:cNvPr id="1611" name="TextShape 3"/>
          <p:cNvSpPr txBox="1"/>
          <p:nvPr/>
        </p:nvSpPr>
        <p:spPr>
          <a:xfrm>
            <a:off x="182520" y="2596680"/>
            <a:ext cx="5213160" cy="84024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subset</a:t>
            </a:r>
            <a:br/>
            <a:r>
              <a:rPr b="1" lang="en-US" sz="1800" spc="-1" strike="noStrike">
                <a:solidFill>
                  <a:srgbClr val="000000"/>
                </a:solidFill>
                <a:latin typeface="Arial Black"/>
                <a:ea typeface="Arial Black"/>
              </a:rPr>
              <a:t>part of data is duplicated by embedding</a:t>
            </a:r>
            <a:endParaRPr b="0" lang="en-US" sz="1800" spc="-1" strike="noStrike">
              <a:solidFill>
                <a:srgbClr val="000000"/>
              </a:solidFill>
              <a:latin typeface="Arial"/>
            </a:endParaRPr>
          </a:p>
        </p:txBody>
      </p:sp>
      <p:sp>
        <p:nvSpPr>
          <p:cNvPr id="1612" name="TextShape 4"/>
          <p:cNvSpPr txBox="1"/>
          <p:nvPr/>
        </p:nvSpPr>
        <p:spPr>
          <a:xfrm>
            <a:off x="4234320" y="3431520"/>
            <a:ext cx="4879080" cy="100584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outlier</a:t>
            </a:r>
            <a:r>
              <a:rPr b="1" lang="en-US" sz="1800" spc="-1" strike="noStrike">
                <a:solidFill>
                  <a:srgbClr val="000000"/>
                </a:solidFill>
                <a:latin typeface="Arial Black"/>
                <a:ea typeface="Arial Black"/>
              </a:rPr>
              <a:t> </a:t>
            </a:r>
            <a:br/>
            <a:r>
              <a:rPr b="1" lang="en-US" sz="1800" spc="-1" strike="noStrike">
                <a:solidFill>
                  <a:srgbClr val="000000"/>
                </a:solidFill>
                <a:latin typeface="Arial Black"/>
                <a:ea typeface="Arial Black"/>
              </a:rPr>
              <a:t>a few documents will overflow</a:t>
            </a:r>
            <a:endParaRPr b="0" lang="en-US" sz="1800" spc="-1" strike="noStrike">
              <a:solidFill>
                <a:srgbClr val="000000"/>
              </a:solidFill>
              <a:latin typeface="Arial"/>
            </a:endParaRPr>
          </a:p>
        </p:txBody>
      </p:sp>
      <p:sp>
        <p:nvSpPr>
          <p:cNvPr id="1613" name="TextShape 5"/>
          <p:cNvSpPr txBox="1"/>
          <p:nvPr/>
        </p:nvSpPr>
        <p:spPr>
          <a:xfrm>
            <a:off x="1174680" y="4489200"/>
            <a:ext cx="6755760" cy="513720"/>
          </a:xfrm>
          <a:prstGeom prst="rect">
            <a:avLst/>
          </a:prstGeom>
          <a:noFill/>
          <a:ln>
            <a:noFill/>
          </a:ln>
        </p:spPr>
        <p:txBody>
          <a:bodyPr lIns="90000" rIns="90000" tIns="45000" bIns="45000">
            <a:spAutoFit/>
          </a:bodyPr>
          <a:p>
            <a:pPr algn="ctr"/>
            <a:r>
              <a:rPr b="0" lang="en-US" sz="1500" spc="-1" strike="noStrike">
                <a:latin typeface="Arial"/>
              </a:rPr>
              <a:t>Building with Patterns blog series:</a:t>
            </a:r>
            <a:endParaRPr b="0" lang="en-US" sz="1500" spc="-1" strike="noStrike">
              <a:latin typeface="Arial"/>
            </a:endParaRPr>
          </a:p>
          <a:p>
            <a:pPr algn="ctr"/>
            <a:r>
              <a:rPr b="0" lang="en-US" sz="1500" spc="-1" strike="noStrike">
                <a:latin typeface="Arial"/>
              </a:rPr>
              <a:t>https://www.mongodb.com/blog/post/building-with-patterns-a-summary</a:t>
            </a:r>
            <a:endParaRPr b="0" lang="en-US" sz="1500" spc="-1" strike="noStrike">
              <a:latin typeface="Arial"/>
            </a:endParaRPr>
          </a:p>
        </p:txBody>
      </p:sp>
      <p:sp>
        <p:nvSpPr>
          <p:cNvPr id="1614" name="TextShape 6"/>
          <p:cNvSpPr txBox="1"/>
          <p:nvPr/>
        </p:nvSpPr>
        <p:spPr>
          <a:xfrm>
            <a:off x="5369040" y="1364400"/>
            <a:ext cx="2908080" cy="148212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extended </a:t>
            </a:r>
            <a:br/>
            <a:r>
              <a:rPr b="1" lang="en-US" sz="4000" spc="-1" strike="noStrike">
                <a:solidFill>
                  <a:srgbClr val="000000"/>
                </a:solidFill>
                <a:latin typeface="Arial Black"/>
                <a:ea typeface="Arial Black"/>
              </a:rPr>
              <a:t>reference</a:t>
            </a:r>
            <a:br/>
            <a:r>
              <a:rPr b="1" lang="en-US" sz="1800" spc="-1" strike="noStrike">
                <a:solidFill>
                  <a:srgbClr val="000000"/>
                </a:solidFill>
                <a:latin typeface="Arial Black"/>
                <a:ea typeface="Arial Black"/>
              </a:rPr>
              <a:t>not just _id</a:t>
            </a:r>
            <a:br/>
            <a:b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5" name="TextShape 1"/>
          <p:cNvSpPr txBox="1"/>
          <p:nvPr/>
        </p:nvSpPr>
        <p:spPr>
          <a:xfrm>
            <a:off x="10800" y="224640"/>
            <a:ext cx="9139680" cy="1023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From </a:t>
            </a:r>
            <a:r>
              <a:rPr b="1" lang="en-US" sz="4000" spc="-1" strike="noStrike">
                <a:solidFill>
                  <a:srgbClr val="000000"/>
                </a:solidFill>
                <a:latin typeface="Arial Black"/>
                <a:ea typeface="Arial Black"/>
              </a:rPr>
              <a:t>RDBMS</a:t>
            </a:r>
            <a:r>
              <a:rPr b="1" lang="en-US" sz="1800" spc="-1" strike="noStrike">
                <a:solidFill>
                  <a:srgbClr val="000000"/>
                </a:solidFill>
                <a:latin typeface="Arial Black"/>
                <a:ea typeface="Arial Black"/>
              </a:rPr>
              <a:t> to </a:t>
            </a:r>
            <a:r>
              <a:rPr b="1" lang="en-US" sz="4000" spc="-1" strike="noStrike">
                <a:solidFill>
                  <a:srgbClr val="000000"/>
                </a:solidFill>
                <a:latin typeface="Arial Black"/>
                <a:ea typeface="Arial Black"/>
              </a:rPr>
              <a:t>MongoDB</a:t>
            </a:r>
            <a:br/>
            <a:br/>
            <a:endParaRPr b="0" lang="en-US" sz="4000" spc="-1" strike="noStrike">
              <a:solidFill>
                <a:srgbClr val="000000"/>
              </a:solidFill>
              <a:latin typeface="Arial"/>
            </a:endParaRPr>
          </a:p>
        </p:txBody>
      </p:sp>
      <p:sp>
        <p:nvSpPr>
          <p:cNvPr id="1616" name="TextShape 2"/>
          <p:cNvSpPr txBox="1"/>
          <p:nvPr/>
        </p:nvSpPr>
        <p:spPr>
          <a:xfrm>
            <a:off x="353160" y="1040040"/>
            <a:ext cx="4138200" cy="146304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Documents do not need to have </a:t>
            </a:r>
            <a:r>
              <a:rPr b="1" lang="en-US" sz="4000" spc="-1" strike="noStrike">
                <a:solidFill>
                  <a:srgbClr val="000000"/>
                </a:solidFill>
                <a:latin typeface="Arial Black"/>
                <a:ea typeface="Arial Black"/>
              </a:rPr>
              <a:t>identical fields</a:t>
            </a:r>
            <a:endParaRPr b="0" lang="en-US" sz="4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7" name="TextShape 1"/>
          <p:cNvSpPr txBox="1"/>
          <p:nvPr/>
        </p:nvSpPr>
        <p:spPr>
          <a:xfrm>
            <a:off x="10800" y="224640"/>
            <a:ext cx="9139680" cy="1023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From </a:t>
            </a:r>
            <a:r>
              <a:rPr b="1" lang="en-US" sz="4000" spc="-1" strike="noStrike">
                <a:solidFill>
                  <a:srgbClr val="000000"/>
                </a:solidFill>
                <a:latin typeface="Arial Black"/>
                <a:ea typeface="Arial Black"/>
              </a:rPr>
              <a:t>RDBMS</a:t>
            </a:r>
            <a:r>
              <a:rPr b="1" lang="en-US" sz="1800" spc="-1" strike="noStrike">
                <a:solidFill>
                  <a:srgbClr val="000000"/>
                </a:solidFill>
                <a:latin typeface="Arial Black"/>
                <a:ea typeface="Arial Black"/>
              </a:rPr>
              <a:t> to </a:t>
            </a:r>
            <a:r>
              <a:rPr b="1" lang="en-US" sz="4000" spc="-1" strike="noStrike">
                <a:solidFill>
                  <a:srgbClr val="000000"/>
                </a:solidFill>
                <a:latin typeface="Arial Black"/>
                <a:ea typeface="Arial Black"/>
              </a:rPr>
              <a:t>MongoDB</a:t>
            </a:r>
            <a:br/>
            <a:br/>
            <a:endParaRPr b="0" lang="en-US" sz="4000" spc="-1" strike="noStrike">
              <a:solidFill>
                <a:srgbClr val="000000"/>
              </a:solidFill>
              <a:latin typeface="Arial"/>
            </a:endParaRPr>
          </a:p>
        </p:txBody>
      </p:sp>
      <p:sp>
        <p:nvSpPr>
          <p:cNvPr id="1618" name="TextShape 2"/>
          <p:cNvSpPr txBox="1"/>
          <p:nvPr/>
        </p:nvSpPr>
        <p:spPr>
          <a:xfrm>
            <a:off x="353160" y="1040040"/>
            <a:ext cx="4138200" cy="146304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Documents do not need to have </a:t>
            </a:r>
            <a:r>
              <a:rPr b="1" lang="en-US" sz="4000" spc="-1" strike="noStrike">
                <a:solidFill>
                  <a:srgbClr val="000000"/>
                </a:solidFill>
                <a:latin typeface="Arial Black"/>
                <a:ea typeface="Arial Black"/>
              </a:rPr>
              <a:t>identical fields</a:t>
            </a:r>
            <a:endParaRPr b="0" lang="en-US" sz="4000" spc="-1" strike="noStrike">
              <a:solidFill>
                <a:srgbClr val="000000"/>
              </a:solidFill>
              <a:latin typeface="Arial"/>
            </a:endParaRPr>
          </a:p>
        </p:txBody>
      </p:sp>
      <p:sp>
        <p:nvSpPr>
          <p:cNvPr id="1619" name="TextShape 3"/>
          <p:cNvSpPr txBox="1"/>
          <p:nvPr/>
        </p:nvSpPr>
        <p:spPr>
          <a:xfrm>
            <a:off x="1845360" y="2224440"/>
            <a:ext cx="6984000" cy="84024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Data that is </a:t>
            </a:r>
            <a:r>
              <a:rPr b="1" lang="en-US" sz="4000" spc="-1" strike="noStrike">
                <a:solidFill>
                  <a:srgbClr val="000000"/>
                </a:solidFill>
                <a:latin typeface="Arial Black"/>
                <a:ea typeface="Arial Black"/>
              </a:rPr>
              <a:t>accessed together</a:t>
            </a:r>
            <a:br/>
            <a:r>
              <a:rPr b="1" lang="en-US" sz="1800" spc="-1" strike="noStrike">
                <a:solidFill>
                  <a:srgbClr val="000000"/>
                </a:solidFill>
                <a:latin typeface="Arial Black"/>
                <a:ea typeface="Arial Black"/>
              </a:rPr>
              <a:t>should be </a:t>
            </a:r>
            <a:r>
              <a:rPr b="1" lang="en-US" sz="4000" spc="-1" strike="noStrike">
                <a:solidFill>
                  <a:srgbClr val="000000"/>
                </a:solidFill>
                <a:latin typeface="Arial Black"/>
                <a:ea typeface="Arial Black"/>
              </a:rPr>
              <a:t>stored together</a:t>
            </a:r>
            <a:r>
              <a:rPr b="1" lang="en-US" sz="1800" spc="-1" strike="noStrike">
                <a:solidFill>
                  <a:srgbClr val="000000"/>
                </a:solidFill>
                <a:latin typeface="Arial Black"/>
                <a:ea typeface="Arial Black"/>
              </a:rPr>
              <a:t> </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0" name="TextShape 1"/>
          <p:cNvSpPr txBox="1"/>
          <p:nvPr/>
        </p:nvSpPr>
        <p:spPr>
          <a:xfrm>
            <a:off x="10800" y="224640"/>
            <a:ext cx="9139680" cy="1023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From </a:t>
            </a:r>
            <a:r>
              <a:rPr b="1" lang="en-US" sz="4000" spc="-1" strike="noStrike">
                <a:solidFill>
                  <a:srgbClr val="000000"/>
                </a:solidFill>
                <a:latin typeface="Arial Black"/>
                <a:ea typeface="Arial Black"/>
              </a:rPr>
              <a:t>RDBMS</a:t>
            </a:r>
            <a:r>
              <a:rPr b="1" lang="en-US" sz="1800" spc="-1" strike="noStrike">
                <a:solidFill>
                  <a:srgbClr val="000000"/>
                </a:solidFill>
                <a:latin typeface="Arial Black"/>
                <a:ea typeface="Arial Black"/>
              </a:rPr>
              <a:t> to </a:t>
            </a:r>
            <a:r>
              <a:rPr b="1" lang="en-US" sz="4000" spc="-1" strike="noStrike">
                <a:solidFill>
                  <a:srgbClr val="000000"/>
                </a:solidFill>
                <a:latin typeface="Arial Black"/>
                <a:ea typeface="Arial Black"/>
              </a:rPr>
              <a:t>MongoDB</a:t>
            </a:r>
            <a:br/>
            <a:br/>
            <a:endParaRPr b="0" lang="en-US" sz="4000" spc="-1" strike="noStrike">
              <a:solidFill>
                <a:srgbClr val="000000"/>
              </a:solidFill>
              <a:latin typeface="Arial"/>
            </a:endParaRPr>
          </a:p>
        </p:txBody>
      </p:sp>
      <p:sp>
        <p:nvSpPr>
          <p:cNvPr id="1621" name="TextShape 2"/>
          <p:cNvSpPr txBox="1"/>
          <p:nvPr/>
        </p:nvSpPr>
        <p:spPr>
          <a:xfrm>
            <a:off x="353160" y="1040040"/>
            <a:ext cx="4138200" cy="146304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Documents do not need to have </a:t>
            </a:r>
            <a:r>
              <a:rPr b="1" lang="en-US" sz="4000" spc="-1" strike="noStrike">
                <a:solidFill>
                  <a:srgbClr val="000000"/>
                </a:solidFill>
                <a:latin typeface="Arial Black"/>
                <a:ea typeface="Arial Black"/>
              </a:rPr>
              <a:t>identical fields</a:t>
            </a:r>
            <a:endParaRPr b="0" lang="en-US" sz="4000" spc="-1" strike="noStrike">
              <a:solidFill>
                <a:srgbClr val="000000"/>
              </a:solidFill>
              <a:latin typeface="Arial"/>
            </a:endParaRPr>
          </a:p>
        </p:txBody>
      </p:sp>
      <p:sp>
        <p:nvSpPr>
          <p:cNvPr id="1622" name="TextShape 3"/>
          <p:cNvSpPr txBox="1"/>
          <p:nvPr/>
        </p:nvSpPr>
        <p:spPr>
          <a:xfrm>
            <a:off x="1845360" y="2097720"/>
            <a:ext cx="6984000" cy="84024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Data that is </a:t>
            </a:r>
            <a:r>
              <a:rPr b="1" lang="en-US" sz="4000" spc="-1" strike="noStrike">
                <a:solidFill>
                  <a:srgbClr val="000000"/>
                </a:solidFill>
                <a:latin typeface="Arial Black"/>
                <a:ea typeface="Arial Black"/>
              </a:rPr>
              <a:t>accessed together</a:t>
            </a:r>
            <a:br/>
            <a:r>
              <a:rPr b="1" lang="en-US" sz="1800" spc="-1" strike="noStrike">
                <a:solidFill>
                  <a:srgbClr val="000000"/>
                </a:solidFill>
                <a:latin typeface="Arial Black"/>
                <a:ea typeface="Arial Black"/>
              </a:rPr>
              <a:t>should be </a:t>
            </a:r>
            <a:r>
              <a:rPr b="1" lang="en-US" sz="4000" spc="-1" strike="noStrike">
                <a:solidFill>
                  <a:srgbClr val="000000"/>
                </a:solidFill>
                <a:latin typeface="Arial Black"/>
                <a:ea typeface="Arial Black"/>
              </a:rPr>
              <a:t>stored together</a:t>
            </a:r>
            <a:r>
              <a:rPr b="1" lang="en-US" sz="1800" spc="-1" strike="noStrike">
                <a:solidFill>
                  <a:srgbClr val="000000"/>
                </a:solidFill>
                <a:latin typeface="Arial Black"/>
                <a:ea typeface="Arial Black"/>
              </a:rPr>
              <a:t> </a:t>
            </a:r>
            <a:endParaRPr b="0" lang="en-US" sz="1800" spc="-1" strike="noStrike">
              <a:solidFill>
                <a:srgbClr val="000000"/>
              </a:solidFill>
              <a:latin typeface="Arial"/>
            </a:endParaRPr>
          </a:p>
        </p:txBody>
      </p:sp>
      <p:sp>
        <p:nvSpPr>
          <p:cNvPr id="1623" name="TextShape 4"/>
          <p:cNvSpPr txBox="1"/>
          <p:nvPr/>
        </p:nvSpPr>
        <p:spPr>
          <a:xfrm>
            <a:off x="915840" y="3659040"/>
            <a:ext cx="7135200" cy="100584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Rethink</a:t>
            </a:r>
            <a:r>
              <a:rPr b="1" lang="en-US" sz="1800" spc="-1" strike="noStrike">
                <a:solidFill>
                  <a:srgbClr val="000000"/>
                </a:solidFill>
                <a:latin typeface="Arial Black"/>
                <a:ea typeface="Arial Black"/>
              </a:rPr>
              <a:t> if you have lots of </a:t>
            </a:r>
            <a:r>
              <a:rPr b="1" lang="en-US" sz="4000" spc="-1" strike="noStrike">
                <a:solidFill>
                  <a:srgbClr val="000000"/>
                </a:solidFill>
                <a:latin typeface="Arial Black"/>
                <a:ea typeface="Arial Black"/>
              </a:rPr>
              <a:t> references </a:t>
            </a:r>
            <a:r>
              <a:rPr b="1" lang="en-US" sz="1800" spc="-1" strike="noStrike">
                <a:solidFill>
                  <a:srgbClr val="000000"/>
                </a:solidFill>
                <a:latin typeface="Arial Black"/>
                <a:ea typeface="Arial Black"/>
              </a:rPr>
              <a:t>or</a:t>
            </a:r>
            <a:r>
              <a:rPr b="1" lang="en-US" sz="4000" spc="-1" strike="noStrike">
                <a:solidFill>
                  <a:srgbClr val="000000"/>
                </a:solidFill>
                <a:latin typeface="Arial Black"/>
                <a:ea typeface="Arial Black"/>
              </a:rPr>
              <a:t> transactions</a:t>
            </a:r>
            <a:endParaRPr b="0" lang="en-US" sz="4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4" name="TextShape 1"/>
          <p:cNvSpPr txBox="1"/>
          <p:nvPr/>
        </p:nvSpPr>
        <p:spPr>
          <a:xfrm>
            <a:off x="10800" y="224640"/>
            <a:ext cx="9139680" cy="102312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Credit, Thanks and Links</a:t>
            </a:r>
            <a:br/>
            <a:br/>
            <a:endParaRPr b="0" lang="en-US" sz="4000" spc="-1" strike="noStrike">
              <a:solidFill>
                <a:srgbClr val="000000"/>
              </a:solidFill>
              <a:latin typeface="Arial"/>
            </a:endParaRPr>
          </a:p>
        </p:txBody>
      </p:sp>
      <p:sp>
        <p:nvSpPr>
          <p:cNvPr id="1625" name="TextShape 2"/>
          <p:cNvSpPr txBox="1"/>
          <p:nvPr/>
        </p:nvSpPr>
        <p:spPr>
          <a:xfrm>
            <a:off x="380880" y="765720"/>
            <a:ext cx="7857360" cy="1463040"/>
          </a:xfrm>
          <a:prstGeom prst="rect">
            <a:avLst/>
          </a:prstGeom>
          <a:noFill/>
          <a:ln>
            <a:noFill/>
          </a:ln>
        </p:spPr>
        <p:txBody>
          <a:bodyPr lIns="0" rIns="0" tIns="0" bIns="0">
            <a:noAutofit/>
          </a:bodyPr>
          <a:p>
            <a:pPr algn="ctr">
              <a:lnSpc>
                <a:spcPct val="90000"/>
              </a:lnSpc>
            </a:pPr>
            <a:br/>
            <a:r>
              <a:rPr b="1" lang="en-US" sz="1400" spc="-1" strike="noStrike">
                <a:solidFill>
                  <a:srgbClr val="000000"/>
                </a:solidFill>
                <a:latin typeface="Arial Black"/>
                <a:ea typeface="Arial Black"/>
              </a:rPr>
              <a:t>Asya Kamsky</a:t>
            </a:r>
            <a:br/>
            <a:r>
              <a:rPr b="1" lang="en-US" sz="1400" spc="-1" strike="noStrike">
                <a:solidFill>
                  <a:srgbClr val="000000"/>
                </a:solidFill>
                <a:latin typeface="Arial Black"/>
                <a:ea typeface="Arial Black"/>
              </a:rPr>
              <a:t>Evin Roesle</a:t>
            </a:r>
            <a:br/>
            <a:r>
              <a:rPr b="1" lang="en-US" sz="1400" spc="-1" strike="noStrike">
                <a:solidFill>
                  <a:srgbClr val="000000"/>
                </a:solidFill>
                <a:latin typeface="Arial Black"/>
                <a:ea typeface="Arial Black"/>
              </a:rPr>
              <a:t>Nick Larew</a:t>
            </a:r>
            <a:br/>
            <a:r>
              <a:rPr b="1" lang="en-US" sz="1400" spc="-1" strike="noStrike">
                <a:solidFill>
                  <a:srgbClr val="000000"/>
                </a:solidFill>
                <a:latin typeface="Arial Black"/>
                <a:ea typeface="Arial Black"/>
              </a:rPr>
              <a:t>Aly Cabral</a:t>
            </a:r>
            <a:br/>
            <a:r>
              <a:rPr b="1" lang="en-US" sz="1400" spc="-1" strike="noStrike">
                <a:solidFill>
                  <a:srgbClr val="000000"/>
                </a:solidFill>
                <a:latin typeface="Arial Black"/>
                <a:ea typeface="Arial Black"/>
              </a:rPr>
              <a:t>Wikipedia</a:t>
            </a:r>
            <a:endParaRPr b="0" lang="en-US" sz="1400" spc="-1" strike="noStrike">
              <a:solidFill>
                <a:srgbClr val="000000"/>
              </a:solidFill>
              <a:latin typeface="Arial"/>
            </a:endParaRPr>
          </a:p>
        </p:txBody>
      </p:sp>
      <p:sp>
        <p:nvSpPr>
          <p:cNvPr id="1626" name="TextShape 3"/>
          <p:cNvSpPr txBox="1"/>
          <p:nvPr/>
        </p:nvSpPr>
        <p:spPr>
          <a:xfrm>
            <a:off x="1124280" y="2186640"/>
            <a:ext cx="6684840" cy="1626120"/>
          </a:xfrm>
          <a:prstGeom prst="rect">
            <a:avLst/>
          </a:prstGeom>
          <a:noFill/>
          <a:ln>
            <a:noFill/>
          </a:ln>
        </p:spPr>
        <p:txBody>
          <a:bodyPr lIns="90000" rIns="90000" tIns="45000" bIns="45000">
            <a:spAutoFit/>
          </a:bodyPr>
          <a:p>
            <a:pPr algn="ctr"/>
            <a:r>
              <a:rPr b="0" lang="en-US" sz="1600" spc="-1" strike="noStrike">
                <a:solidFill>
                  <a:srgbClr val="000000"/>
                </a:solidFill>
                <a:latin typeface="Arial"/>
                <a:ea typeface="Linux Libertine G"/>
              </a:rPr>
              <a:t>Thinking in Documents</a:t>
            </a:r>
            <a:endParaRPr b="0" lang="en-US" sz="1600" spc="-1" strike="noStrike">
              <a:latin typeface="Arial"/>
            </a:endParaRPr>
          </a:p>
          <a:p>
            <a:pPr algn="ctr"/>
            <a:r>
              <a:rPr b="0" lang="en-US" sz="1600" spc="-1" strike="noStrike">
                <a:solidFill>
                  <a:srgbClr val="000000"/>
                </a:solidFill>
                <a:latin typeface="Arial"/>
                <a:ea typeface="Linux Libertine G"/>
              </a:rPr>
              <a:t>https://www.mongodb.com/blog/post/thinking-documents-part-1 </a:t>
            </a:r>
            <a:endParaRPr b="0" lang="en-US" sz="1600" spc="-1" strike="noStrike">
              <a:latin typeface="Arial"/>
            </a:endParaRPr>
          </a:p>
          <a:p>
            <a:pPr algn="ctr"/>
            <a:r>
              <a:rPr b="0" lang="en-US" sz="1000" spc="-1" strike="noStrike">
                <a:latin typeface="Arial"/>
              </a:rPr>
              <a:t> </a:t>
            </a:r>
            <a:endParaRPr b="0" lang="en-US" sz="1000" spc="-1" strike="noStrike">
              <a:latin typeface="Arial"/>
            </a:endParaRPr>
          </a:p>
          <a:p>
            <a:pPr algn="ctr"/>
            <a:r>
              <a:rPr b="0" lang="en-US" sz="1600" spc="-1" strike="noStrike">
                <a:latin typeface="Arial"/>
              </a:rPr>
              <a:t>6 Rules of Thumb for MongoDB Schema Design</a:t>
            </a:r>
            <a:endParaRPr b="0" lang="en-US" sz="1600" spc="-1" strike="noStrike">
              <a:latin typeface="Arial"/>
            </a:endParaRPr>
          </a:p>
          <a:p>
            <a:pPr algn="ctr"/>
            <a:r>
              <a:rPr b="0" lang="en-US" sz="1600" spc="-1" strike="noStrike">
                <a:latin typeface="Arial"/>
              </a:rPr>
              <a:t>https://www.mongodb.com/blog/post/6-rules-of-thumb-for-mongodb-schema-design-part-1 </a:t>
            </a:r>
            <a:endParaRPr b="0" lang="en-US" sz="1600" spc="-1" strike="noStrike">
              <a:latin typeface="Arial"/>
            </a:endParaRPr>
          </a:p>
        </p:txBody>
      </p:sp>
      <p:sp>
        <p:nvSpPr>
          <p:cNvPr id="1627" name="TextShape 4"/>
          <p:cNvSpPr txBox="1"/>
          <p:nvPr/>
        </p:nvSpPr>
        <p:spPr>
          <a:xfrm>
            <a:off x="1504080" y="3713760"/>
            <a:ext cx="6153120" cy="514080"/>
          </a:xfrm>
          <a:prstGeom prst="rect">
            <a:avLst/>
          </a:prstGeom>
          <a:noFill/>
          <a:ln>
            <a:noFill/>
          </a:ln>
        </p:spPr>
        <p:txBody>
          <a:bodyPr lIns="90000" rIns="90000" tIns="45000" bIns="45000">
            <a:spAutoFit/>
          </a:bodyPr>
          <a:p>
            <a:r>
              <a:rPr b="0" lang="en-US" sz="1500" spc="-1" strike="noStrike">
                <a:latin typeface="Arial"/>
              </a:rPr>
              <a:t>Building with Patterns blog series:</a:t>
            </a:r>
            <a:endParaRPr b="0" lang="en-US" sz="1500" spc="-1" strike="noStrike">
              <a:latin typeface="Arial"/>
            </a:endParaRPr>
          </a:p>
          <a:p>
            <a:r>
              <a:rPr b="0" lang="en-US" sz="1500" spc="-1" strike="noStrike">
                <a:latin typeface="Arial"/>
              </a:rPr>
              <a:t>https://www.mongodb.com/blog/post/building-with-patterns-a-summary</a:t>
            </a:r>
            <a:endParaRPr b="0" lang="en-US" sz="1500" spc="-1" strike="noStrike">
              <a:latin typeface="Arial"/>
            </a:endParaRPr>
          </a:p>
        </p:txBody>
      </p:sp>
    </p:spTree>
  </p:cSld>
  <mc:AlternateContent>
    <mc:Choice Requires="p14">
      <p:transition spd="slow" p14:dur="2000"/>
    </mc:Choice>
    <mc:Fallback>
      <p:transition spd="slow"/>
    </mc:Fallback>
  </mc:AlternateContent>
</p:sld>
</file>

<file path=ppt/slides/slide1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12121"/>
        </a:solidFill>
      </p:bgPr>
    </p:bg>
    <p:spTree>
      <p:nvGrpSpPr>
        <p:cNvPr id="1" name=""/>
        <p:cNvGrpSpPr/>
        <p:nvPr/>
      </p:nvGrpSpPr>
      <p:grpSpPr>
        <a:xfrm>
          <a:off x="0" y="0"/>
          <a:ext cx="0" cy="0"/>
          <a:chOff x="0" y="0"/>
          <a:chExt cx="0" cy="0"/>
        </a:xfrm>
      </p:grpSpPr>
      <p:sp>
        <p:nvSpPr>
          <p:cNvPr id="1628" name="TextShape 1"/>
          <p:cNvSpPr txBox="1"/>
          <p:nvPr/>
        </p:nvSpPr>
        <p:spPr>
          <a:xfrm>
            <a:off x="311760" y="1545480"/>
            <a:ext cx="8520120" cy="2052360"/>
          </a:xfrm>
          <a:prstGeom prst="rect">
            <a:avLst/>
          </a:prstGeom>
          <a:noFill/>
          <a:ln>
            <a:noFill/>
          </a:ln>
        </p:spPr>
        <p:txBody>
          <a:bodyPr tIns="91440" bIns="91440" anchor="ctr">
            <a:noAutofit/>
          </a:bodyPr>
          <a:p>
            <a:pPr algn="ctr">
              <a:lnSpc>
                <a:spcPct val="100000"/>
              </a:lnSpc>
            </a:pPr>
            <a:r>
              <a:rPr b="1" lang="en-US" sz="3600" spc="-1" strike="noStrike">
                <a:solidFill>
                  <a:srgbClr val="ffffff"/>
                </a:solidFill>
                <a:latin typeface="Arial"/>
                <a:ea typeface="Arial"/>
              </a:rPr>
              <a:t>Q&amp;A</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9" name="TextShape 1"/>
          <p:cNvSpPr txBox="1"/>
          <p:nvPr/>
        </p:nvSpPr>
        <p:spPr>
          <a:xfrm>
            <a:off x="682920" y="3311640"/>
            <a:ext cx="3815280" cy="1023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table ~ </a:t>
            </a:r>
            <a:r>
              <a:rPr b="1" lang="en-US" sz="4000" spc="-1" strike="noStrike">
                <a:solidFill>
                  <a:srgbClr val="000000"/>
                </a:solidFill>
                <a:latin typeface="Arial Black"/>
                <a:ea typeface="Arial Black"/>
              </a:rPr>
              <a:t>collection</a:t>
            </a:r>
            <a:endParaRPr b="0" lang="en-US" sz="4000" spc="-1" strike="noStrike">
              <a:solidFill>
                <a:srgbClr val="000000"/>
              </a:solidFill>
              <a:latin typeface="Arial"/>
            </a:endParaRPr>
          </a:p>
        </p:txBody>
      </p:sp>
      <p:sp>
        <p:nvSpPr>
          <p:cNvPr id="1290" name="TextShape 2"/>
          <p:cNvSpPr txBox="1"/>
          <p:nvPr/>
        </p:nvSpPr>
        <p:spPr>
          <a:xfrm>
            <a:off x="4967280" y="2607840"/>
            <a:ext cx="3815280" cy="1023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row ~ </a:t>
            </a:r>
            <a:r>
              <a:rPr b="1" lang="en-US" sz="4000" spc="-1" strike="noStrike">
                <a:solidFill>
                  <a:srgbClr val="000000"/>
                </a:solidFill>
                <a:latin typeface="Arial Black"/>
                <a:ea typeface="Arial Black"/>
              </a:rPr>
              <a:t>document</a:t>
            </a:r>
            <a:endParaRPr b="0" lang="en-US" sz="4000" spc="-1" strike="noStrike">
              <a:solidFill>
                <a:srgbClr val="000000"/>
              </a:solidFill>
              <a:latin typeface="Arial"/>
            </a:endParaRPr>
          </a:p>
        </p:txBody>
      </p:sp>
      <p:pic>
        <p:nvPicPr>
          <p:cNvPr id="1291" name="" descr=""/>
          <p:cNvPicPr/>
          <p:nvPr/>
        </p:nvPicPr>
        <p:blipFill>
          <a:blip r:embed="rId1"/>
          <a:stretch/>
        </p:blipFill>
        <p:spPr>
          <a:xfrm>
            <a:off x="1188720" y="274680"/>
            <a:ext cx="5855760" cy="165348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92" name="" descr=""/>
          <p:cNvPicPr/>
          <p:nvPr/>
        </p:nvPicPr>
        <p:blipFill>
          <a:blip r:embed="rId1"/>
          <a:stretch/>
        </p:blipFill>
        <p:spPr>
          <a:xfrm>
            <a:off x="1188720" y="274680"/>
            <a:ext cx="5855760" cy="1653480"/>
          </a:xfrm>
          <a:prstGeom prst="rect">
            <a:avLst/>
          </a:prstGeom>
          <a:ln>
            <a:noFill/>
          </a:ln>
        </p:spPr>
      </p:pic>
      <p:pic>
        <p:nvPicPr>
          <p:cNvPr id="1293" name="" descr=""/>
          <p:cNvPicPr/>
          <p:nvPr/>
        </p:nvPicPr>
        <p:blipFill>
          <a:blip r:embed="rId2"/>
          <a:stretch/>
        </p:blipFill>
        <p:spPr>
          <a:xfrm>
            <a:off x="752040" y="2468160"/>
            <a:ext cx="3803040" cy="149760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94" name="" descr=""/>
          <p:cNvPicPr/>
          <p:nvPr/>
        </p:nvPicPr>
        <p:blipFill>
          <a:blip r:embed="rId1"/>
          <a:stretch/>
        </p:blipFill>
        <p:spPr>
          <a:xfrm>
            <a:off x="1188720" y="274680"/>
            <a:ext cx="5855760" cy="1653480"/>
          </a:xfrm>
          <a:prstGeom prst="rect">
            <a:avLst/>
          </a:prstGeom>
          <a:ln>
            <a:noFill/>
          </a:ln>
        </p:spPr>
      </p:pic>
      <p:pic>
        <p:nvPicPr>
          <p:cNvPr id="1295" name="" descr=""/>
          <p:cNvPicPr/>
          <p:nvPr/>
        </p:nvPicPr>
        <p:blipFill>
          <a:blip r:embed="rId2"/>
          <a:stretch/>
        </p:blipFill>
        <p:spPr>
          <a:xfrm>
            <a:off x="752040" y="2468160"/>
            <a:ext cx="3803040" cy="1497600"/>
          </a:xfrm>
          <a:prstGeom prst="rect">
            <a:avLst/>
          </a:prstGeom>
          <a:ln>
            <a:noFill/>
          </a:ln>
        </p:spPr>
      </p:pic>
      <p:pic>
        <p:nvPicPr>
          <p:cNvPr id="1296" name="" descr=""/>
          <p:cNvPicPr/>
          <p:nvPr/>
        </p:nvPicPr>
        <p:blipFill>
          <a:blip r:embed="rId3"/>
          <a:stretch/>
        </p:blipFill>
        <p:spPr>
          <a:xfrm>
            <a:off x="4991040" y="2525400"/>
            <a:ext cx="3277800" cy="146844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97" name="" descr=""/>
          <p:cNvPicPr/>
          <p:nvPr/>
        </p:nvPicPr>
        <p:blipFill>
          <a:blip r:embed="rId1"/>
          <a:stretch/>
        </p:blipFill>
        <p:spPr>
          <a:xfrm>
            <a:off x="1188720" y="274680"/>
            <a:ext cx="5855760" cy="1653480"/>
          </a:xfrm>
          <a:prstGeom prst="rect">
            <a:avLst/>
          </a:prstGeom>
          <a:ln>
            <a:noFill/>
          </a:ln>
        </p:spPr>
      </p:pic>
      <p:pic>
        <p:nvPicPr>
          <p:cNvPr id="1298" name="" descr=""/>
          <p:cNvPicPr/>
          <p:nvPr/>
        </p:nvPicPr>
        <p:blipFill>
          <a:blip r:embed="rId2"/>
          <a:stretch/>
        </p:blipFill>
        <p:spPr>
          <a:xfrm>
            <a:off x="848520" y="2489400"/>
            <a:ext cx="7340040" cy="181152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99" name="" descr=""/>
          <p:cNvPicPr/>
          <p:nvPr/>
        </p:nvPicPr>
        <p:blipFill>
          <a:blip r:embed="rId1"/>
          <a:stretch/>
        </p:blipFill>
        <p:spPr>
          <a:xfrm>
            <a:off x="127800" y="60120"/>
            <a:ext cx="4534200" cy="335196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00" name="" descr=""/>
          <p:cNvPicPr/>
          <p:nvPr/>
        </p:nvPicPr>
        <p:blipFill>
          <a:blip r:embed="rId1"/>
          <a:stretch/>
        </p:blipFill>
        <p:spPr>
          <a:xfrm>
            <a:off x="127800" y="60120"/>
            <a:ext cx="4534200" cy="3351960"/>
          </a:xfrm>
          <a:prstGeom prst="rect">
            <a:avLst/>
          </a:prstGeom>
          <a:ln>
            <a:noFill/>
          </a:ln>
        </p:spPr>
      </p:pic>
      <p:pic>
        <p:nvPicPr>
          <p:cNvPr id="1301" name="" descr=""/>
          <p:cNvPicPr/>
          <p:nvPr/>
        </p:nvPicPr>
        <p:blipFill>
          <a:blip r:embed="rId2"/>
          <a:stretch/>
        </p:blipFill>
        <p:spPr>
          <a:xfrm>
            <a:off x="3762720" y="2421720"/>
            <a:ext cx="5202000" cy="264492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2" name="TextShape 1"/>
          <p:cNvSpPr txBox="1"/>
          <p:nvPr/>
        </p:nvSpPr>
        <p:spPr>
          <a:xfrm>
            <a:off x="2743200" y="548640"/>
            <a:ext cx="3474720" cy="1023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t>
            </a:r>
            <a:r>
              <a:rPr b="1" lang="en-US" sz="4000" spc="-1" strike="noStrike">
                <a:solidFill>
                  <a:srgbClr val="000000"/>
                </a:solidFill>
                <a:latin typeface="Arial Black"/>
                <a:ea typeface="Arial Black"/>
              </a:rPr>
              <a:t>problems </a:t>
            </a:r>
            <a:r>
              <a:rPr b="1" lang="en-US" sz="1800" spc="-1" strike="noStrike">
                <a:solidFill>
                  <a:srgbClr val="000000"/>
                </a:solidFill>
                <a:latin typeface="Arial Black"/>
                <a:ea typeface="Arial Black"/>
              </a:rPr>
              <a:t>does normalization solve?</a:t>
            </a:r>
            <a:br/>
            <a:b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3" name="TextShape 1"/>
          <p:cNvSpPr txBox="1"/>
          <p:nvPr/>
        </p:nvSpPr>
        <p:spPr>
          <a:xfrm>
            <a:off x="2743200" y="548640"/>
            <a:ext cx="3474720" cy="1023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t>
            </a:r>
            <a:r>
              <a:rPr b="1" lang="en-US" sz="4000" spc="-1" strike="noStrike">
                <a:solidFill>
                  <a:srgbClr val="000000"/>
                </a:solidFill>
                <a:latin typeface="Arial Black"/>
                <a:ea typeface="Arial Black"/>
              </a:rPr>
              <a:t>problems </a:t>
            </a:r>
            <a:r>
              <a:rPr b="1" lang="en-US" sz="1800" spc="-1" strike="noStrike">
                <a:solidFill>
                  <a:srgbClr val="000000"/>
                </a:solidFill>
                <a:latin typeface="Arial Black"/>
                <a:ea typeface="Arial Black"/>
              </a:rPr>
              <a:t>does normalization solve?</a:t>
            </a:r>
            <a:br/>
            <a:br/>
            <a:endParaRPr b="0" lang="en-US" sz="1800" spc="-1" strike="noStrike">
              <a:solidFill>
                <a:srgbClr val="000000"/>
              </a:solidFill>
              <a:latin typeface="Arial"/>
            </a:endParaRPr>
          </a:p>
        </p:txBody>
      </p:sp>
      <p:sp>
        <p:nvSpPr>
          <p:cNvPr id="1304" name="TextShape 2"/>
          <p:cNvSpPr txBox="1"/>
          <p:nvPr/>
        </p:nvSpPr>
        <p:spPr>
          <a:xfrm>
            <a:off x="5212080" y="2268720"/>
            <a:ext cx="3474720" cy="84024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Hard</a:t>
            </a:r>
            <a:r>
              <a:rPr b="1" lang="en-US" sz="1800" spc="-1" strike="noStrike">
                <a:solidFill>
                  <a:srgbClr val="000000"/>
                </a:solidFill>
                <a:latin typeface="Arial Black"/>
                <a:ea typeface="Arial Black"/>
              </a:rPr>
              <a:t> to update a multi-value data cell</a:t>
            </a:r>
            <a:br/>
            <a:b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6" name="TextShape 1"/>
          <p:cNvSpPr txBox="1"/>
          <p:nvPr/>
        </p:nvSpPr>
        <p:spPr>
          <a:xfrm>
            <a:off x="311760" y="444960"/>
            <a:ext cx="8520120" cy="572400"/>
          </a:xfrm>
          <a:prstGeom prst="rect">
            <a:avLst/>
          </a:prstGeom>
          <a:noFill/>
          <a:ln>
            <a:noFill/>
          </a:ln>
        </p:spPr>
        <p:txBody>
          <a:bodyPr tIns="91440" bIns="91440" anchor="b">
            <a:noAutofit/>
          </a:bodyPr>
          <a:p>
            <a:pPr>
              <a:lnSpc>
                <a:spcPct val="90000"/>
              </a:lnSpc>
            </a:pPr>
            <a:r>
              <a:rPr b="1" lang="en-US" sz="2400" spc="-1" strike="noStrike">
                <a:solidFill>
                  <a:srgbClr val="000000"/>
                </a:solidFill>
                <a:latin typeface="Arial"/>
                <a:ea typeface="Arial"/>
              </a:rPr>
              <a:t>Safe Harbor Statement</a:t>
            </a:r>
            <a:endParaRPr b="0" lang="en-US" sz="2400" spc="-1" strike="noStrike">
              <a:solidFill>
                <a:srgbClr val="000000"/>
              </a:solidFill>
              <a:latin typeface="Arial"/>
            </a:endParaRPr>
          </a:p>
        </p:txBody>
      </p:sp>
      <p:sp>
        <p:nvSpPr>
          <p:cNvPr id="1267" name="TextShape 2"/>
          <p:cNvSpPr txBox="1"/>
          <p:nvPr/>
        </p:nvSpPr>
        <p:spPr>
          <a:xfrm>
            <a:off x="311760" y="847800"/>
            <a:ext cx="8520120" cy="3416040"/>
          </a:xfrm>
          <a:prstGeom prst="rect">
            <a:avLst/>
          </a:prstGeom>
          <a:noFill/>
          <a:ln>
            <a:noFill/>
          </a:ln>
        </p:spPr>
        <p:txBody>
          <a:bodyPr tIns="91440" bIns="91440">
            <a:noAutofit/>
          </a:bodyPr>
          <a:p>
            <a:pPr>
              <a:lnSpc>
                <a:spcPct val="100000"/>
              </a:lnSpc>
              <a:spcBef>
                <a:spcPts val="1199"/>
              </a:spcBef>
            </a:pPr>
            <a:r>
              <a:rPr b="0" lang="en-US" sz="1400" spc="-1" strike="noStrike">
                <a:solidFill>
                  <a:srgbClr val="000000"/>
                </a:solidFill>
                <a:latin typeface="Arial"/>
                <a:ea typeface="Arial"/>
              </a:rPr>
              <a:t>This presentation contains “forward-looking statements” within the meaning of Section 27A of the Securities Act of 1933, as amended, and Section 21E of the Securities Exchange Act of 1934, as amended. Such forward-looking statements are subject to a number of risks, uncertainties, assumptions and other factors that could cause actual results and the timing of certain events to differ materially from future results expressed or implied by the forward-looking statements.  Factors that could cause or contribute to such differences include, but are not limited to, those identified our filings with the Securities and Exchange Commission. You should not rely upon forward-looking statements as predictions of future events. Furthermore, such forward-looking statements speak only as of the date of this presentation.</a:t>
            </a:r>
            <a:br/>
            <a:br/>
            <a:r>
              <a:rPr b="0" lang="en-US" sz="1400" spc="-1" strike="noStrike">
                <a:solidFill>
                  <a:srgbClr val="000000"/>
                </a:solidFill>
                <a:latin typeface="Arial"/>
                <a:ea typeface="Arial"/>
              </a:rPr>
              <a:t>In particular, the development, release, and timing of any features or functionality described for MongoDB products remains at MongoDB’s sole discretion. This information is merely intended to outline our general product direction and it should not be relied on in making a purchasing decision nor is this a commitment, promise or legal obligation to deliver any material, code, or functionality. Except as required by law, we undertake no obligation to update any forward-looking statements to reflect events or circumstances after the date of such statements.</a:t>
            </a:r>
            <a:br/>
            <a:endParaRPr b="0" lang="en-US" sz="1400" spc="-1" strike="noStrike">
              <a:solidFill>
                <a:srgbClr val="000000"/>
              </a:solidFill>
              <a:latin typeface="Arial"/>
            </a:endParaRPr>
          </a:p>
        </p:txBody>
      </p:sp>
      <p:sp>
        <p:nvSpPr>
          <p:cNvPr id="1268" name="CustomShape 3"/>
          <p:cNvSpPr/>
          <p:nvPr/>
        </p:nvSpPr>
        <p:spPr>
          <a:xfrm>
            <a:off x="354960" y="212040"/>
            <a:ext cx="1028520" cy="360"/>
          </a:xfrm>
          <a:custGeom>
            <a:avLst/>
            <a:gdLst/>
            <a:ahLst/>
            <a:rect l="l" t="t" r="r" b="b"/>
            <a:pathLst>
              <a:path w="21600" h="21600">
                <a:moveTo>
                  <a:pt x="0" y="0"/>
                </a:moveTo>
                <a:lnTo>
                  <a:pt x="21600" y="21600"/>
                </a:lnTo>
              </a:path>
            </a:pathLst>
          </a:custGeom>
          <a:noFill/>
          <a:ln w="76320">
            <a:solidFill>
              <a:srgbClr val="6aa84f"/>
            </a:solidFill>
            <a:miter/>
          </a:ln>
        </p:spPr>
        <p:style>
          <a:lnRef idx="0"/>
          <a:fillRef idx="0"/>
          <a:effectRef idx="0"/>
          <a:fontRef idx="minor"/>
        </p:style>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05" name="" descr=""/>
          <p:cNvPicPr/>
          <p:nvPr/>
        </p:nvPicPr>
        <p:blipFill>
          <a:blip r:embed="rId1"/>
          <a:stretch/>
        </p:blipFill>
        <p:spPr>
          <a:xfrm>
            <a:off x="1349280" y="1177200"/>
            <a:ext cx="5807160" cy="2674800"/>
          </a:xfrm>
          <a:prstGeom prst="rect">
            <a:avLst/>
          </a:prstGeom>
          <a:ln>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6" name="TextShape 1"/>
          <p:cNvSpPr txBox="1"/>
          <p:nvPr/>
        </p:nvSpPr>
        <p:spPr>
          <a:xfrm>
            <a:off x="2743200" y="548640"/>
            <a:ext cx="3474720" cy="1023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t>
            </a:r>
            <a:r>
              <a:rPr b="1" lang="en-US" sz="4000" spc="-1" strike="noStrike">
                <a:solidFill>
                  <a:srgbClr val="000000"/>
                </a:solidFill>
                <a:latin typeface="Arial Black"/>
                <a:ea typeface="Arial Black"/>
              </a:rPr>
              <a:t>problems </a:t>
            </a:r>
            <a:r>
              <a:rPr b="1" lang="en-US" sz="1800" spc="-1" strike="noStrike">
                <a:solidFill>
                  <a:srgbClr val="000000"/>
                </a:solidFill>
                <a:latin typeface="Arial Black"/>
                <a:ea typeface="Arial Black"/>
              </a:rPr>
              <a:t>does normalization solve?</a:t>
            </a:r>
            <a:br/>
            <a:br/>
            <a:endParaRPr b="0" lang="en-US" sz="1800" spc="-1" strike="noStrike">
              <a:solidFill>
                <a:srgbClr val="000000"/>
              </a:solidFill>
              <a:latin typeface="Arial"/>
            </a:endParaRPr>
          </a:p>
        </p:txBody>
      </p:sp>
      <p:sp>
        <p:nvSpPr>
          <p:cNvPr id="1307" name="TextShape 2"/>
          <p:cNvSpPr txBox="1"/>
          <p:nvPr/>
        </p:nvSpPr>
        <p:spPr>
          <a:xfrm>
            <a:off x="342360" y="2194560"/>
            <a:ext cx="4138200" cy="146304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Duplicate data leads to </a:t>
            </a:r>
            <a:r>
              <a:rPr b="1" lang="en-US" sz="4000" spc="-1" strike="noStrike">
                <a:solidFill>
                  <a:srgbClr val="000000"/>
                </a:solidFill>
                <a:latin typeface="Arial Black"/>
                <a:ea typeface="Arial Black"/>
              </a:rPr>
              <a:t>data integrity</a:t>
            </a:r>
            <a:r>
              <a:rPr b="1" lang="en-US" sz="1800" spc="-1" strike="noStrike">
                <a:solidFill>
                  <a:srgbClr val="000000"/>
                </a:solidFill>
                <a:latin typeface="Arial Black"/>
                <a:ea typeface="Arial Black"/>
              </a:rPr>
              <a:t> problems when doing updates</a:t>
            </a:r>
            <a:endParaRPr b="0" lang="en-US" sz="1800" spc="-1" strike="noStrike">
              <a:solidFill>
                <a:srgbClr val="000000"/>
              </a:solidFill>
              <a:latin typeface="Arial"/>
            </a:endParaRPr>
          </a:p>
        </p:txBody>
      </p:sp>
      <p:sp>
        <p:nvSpPr>
          <p:cNvPr id="1308" name="TextShape 3"/>
          <p:cNvSpPr txBox="1"/>
          <p:nvPr/>
        </p:nvSpPr>
        <p:spPr>
          <a:xfrm>
            <a:off x="5212080" y="2268720"/>
            <a:ext cx="3474720" cy="84024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Hard</a:t>
            </a:r>
            <a:r>
              <a:rPr b="1" lang="en-US" sz="1800" spc="-1" strike="noStrike">
                <a:solidFill>
                  <a:srgbClr val="000000"/>
                </a:solidFill>
                <a:latin typeface="Arial Black"/>
                <a:ea typeface="Arial Black"/>
              </a:rPr>
              <a:t> to update a multi-value data cell</a:t>
            </a:r>
            <a:br/>
            <a:b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9" name="TextShape 1"/>
          <p:cNvSpPr txBox="1"/>
          <p:nvPr/>
        </p:nvSpPr>
        <p:spPr>
          <a:xfrm>
            <a:off x="2743200" y="548640"/>
            <a:ext cx="3474720" cy="1023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t>
            </a:r>
            <a:r>
              <a:rPr b="1" lang="en-US" sz="4000" spc="-1" strike="noStrike">
                <a:solidFill>
                  <a:srgbClr val="000000"/>
                </a:solidFill>
                <a:latin typeface="Arial Black"/>
                <a:ea typeface="Arial Black"/>
              </a:rPr>
              <a:t>problems </a:t>
            </a:r>
            <a:r>
              <a:rPr b="1" lang="en-US" sz="1800" spc="-1" strike="noStrike">
                <a:solidFill>
                  <a:srgbClr val="000000"/>
                </a:solidFill>
                <a:latin typeface="Arial Black"/>
                <a:ea typeface="Arial Black"/>
              </a:rPr>
              <a:t>does normalization solve?</a:t>
            </a:r>
            <a:br/>
            <a:br/>
            <a:endParaRPr b="0" lang="en-US" sz="1800" spc="-1" strike="noStrike">
              <a:solidFill>
                <a:srgbClr val="000000"/>
              </a:solidFill>
              <a:latin typeface="Arial"/>
            </a:endParaRPr>
          </a:p>
        </p:txBody>
      </p:sp>
      <p:sp>
        <p:nvSpPr>
          <p:cNvPr id="1310" name="TextShape 2"/>
          <p:cNvSpPr txBox="1"/>
          <p:nvPr/>
        </p:nvSpPr>
        <p:spPr>
          <a:xfrm>
            <a:off x="342360" y="2194560"/>
            <a:ext cx="4138200" cy="146304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Duplicate data leads to </a:t>
            </a:r>
            <a:r>
              <a:rPr b="1" lang="en-US" sz="4000" spc="-1" strike="noStrike">
                <a:solidFill>
                  <a:srgbClr val="000000"/>
                </a:solidFill>
                <a:latin typeface="Arial Black"/>
                <a:ea typeface="Arial Black"/>
              </a:rPr>
              <a:t>data integrity</a:t>
            </a:r>
            <a:r>
              <a:rPr b="1" lang="en-US" sz="1800" spc="-1" strike="noStrike">
                <a:solidFill>
                  <a:srgbClr val="000000"/>
                </a:solidFill>
                <a:latin typeface="Arial Black"/>
                <a:ea typeface="Arial Black"/>
              </a:rPr>
              <a:t> problems when doing updates</a:t>
            </a:r>
            <a:endParaRPr b="0" lang="en-US" sz="1800" spc="-1" strike="noStrike">
              <a:solidFill>
                <a:srgbClr val="000000"/>
              </a:solidFill>
              <a:latin typeface="Arial"/>
            </a:endParaRPr>
          </a:p>
        </p:txBody>
      </p:sp>
      <p:sp>
        <p:nvSpPr>
          <p:cNvPr id="1311" name="TextShape 3"/>
          <p:cNvSpPr txBox="1"/>
          <p:nvPr/>
        </p:nvSpPr>
        <p:spPr>
          <a:xfrm>
            <a:off x="5212080" y="2268720"/>
            <a:ext cx="3474720" cy="84024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Hard</a:t>
            </a:r>
            <a:r>
              <a:rPr b="1" lang="en-US" sz="1800" spc="-1" strike="noStrike">
                <a:solidFill>
                  <a:srgbClr val="000000"/>
                </a:solidFill>
                <a:latin typeface="Arial Black"/>
                <a:ea typeface="Arial Black"/>
              </a:rPr>
              <a:t> to update a multi-value data cell</a:t>
            </a:r>
            <a:br/>
            <a:br/>
            <a:endParaRPr b="0" lang="en-US" sz="1800" spc="-1" strike="noStrike">
              <a:solidFill>
                <a:srgbClr val="000000"/>
              </a:solidFill>
              <a:latin typeface="Arial"/>
            </a:endParaRPr>
          </a:p>
        </p:txBody>
      </p:sp>
      <p:sp>
        <p:nvSpPr>
          <p:cNvPr id="1312" name="TextShape 4"/>
          <p:cNvSpPr txBox="1"/>
          <p:nvPr/>
        </p:nvSpPr>
        <p:spPr>
          <a:xfrm>
            <a:off x="2560320" y="3749040"/>
            <a:ext cx="4937760" cy="100584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Duplicate data       </a:t>
            </a:r>
            <a:br/>
            <a:r>
              <a:rPr b="1" lang="en-US" sz="4000" spc="-1" strike="noStrike">
                <a:solidFill>
                  <a:srgbClr val="000000"/>
                </a:solidFill>
                <a:latin typeface="Arial Black"/>
                <a:ea typeface="Arial Black"/>
              </a:rPr>
              <a:t>wastes resources</a:t>
            </a:r>
            <a:endParaRPr b="0" lang="en-US" sz="4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13" name="" descr=""/>
          <p:cNvPicPr/>
          <p:nvPr/>
        </p:nvPicPr>
        <p:blipFill>
          <a:blip r:embed="rId1"/>
          <a:stretch/>
        </p:blipFill>
        <p:spPr>
          <a:xfrm>
            <a:off x="1304280" y="811080"/>
            <a:ext cx="1954440" cy="1476000"/>
          </a:xfrm>
          <a:prstGeom prst="rect">
            <a:avLst/>
          </a:prstGeom>
          <a:ln>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14" name="" descr=""/>
          <p:cNvPicPr/>
          <p:nvPr/>
        </p:nvPicPr>
        <p:blipFill>
          <a:blip r:embed="rId1"/>
          <a:stretch/>
        </p:blipFill>
        <p:spPr>
          <a:xfrm>
            <a:off x="1304280" y="811080"/>
            <a:ext cx="1954440" cy="1476000"/>
          </a:xfrm>
          <a:prstGeom prst="rect">
            <a:avLst/>
          </a:prstGeom>
          <a:ln>
            <a:noFill/>
          </a:ln>
        </p:spPr>
      </p:pic>
      <p:pic>
        <p:nvPicPr>
          <p:cNvPr id="1315" name="" descr=""/>
          <p:cNvPicPr/>
          <p:nvPr/>
        </p:nvPicPr>
        <p:blipFill>
          <a:blip r:embed="rId2"/>
          <a:stretch/>
        </p:blipFill>
        <p:spPr>
          <a:xfrm>
            <a:off x="4097880" y="1817640"/>
            <a:ext cx="4181760" cy="2778840"/>
          </a:xfrm>
          <a:prstGeom prst="rect">
            <a:avLst/>
          </a:prstGeom>
          <a:ln>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6" name="TextShape 1"/>
          <p:cNvSpPr txBox="1"/>
          <p:nvPr/>
        </p:nvSpPr>
        <p:spPr>
          <a:xfrm>
            <a:off x="2786400" y="548640"/>
            <a:ext cx="3480840" cy="1023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t>
            </a:r>
            <a:r>
              <a:rPr b="1" lang="en-US" sz="4000" spc="-1" strike="noStrike">
                <a:solidFill>
                  <a:srgbClr val="000000"/>
                </a:solidFill>
                <a:latin typeface="Arial Black"/>
                <a:ea typeface="Arial Black"/>
              </a:rPr>
              <a:t>problems</a:t>
            </a:r>
            <a:br/>
            <a:r>
              <a:rPr b="1" lang="en-US" sz="1800" spc="-1" strike="noStrike">
                <a:solidFill>
                  <a:srgbClr val="000000"/>
                </a:solidFill>
                <a:latin typeface="Arial Black"/>
                <a:ea typeface="Arial Black"/>
              </a:rPr>
              <a:t>does normalization cause?</a:t>
            </a:r>
            <a:br/>
            <a:b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7" name="TextShape 1"/>
          <p:cNvSpPr txBox="1"/>
          <p:nvPr/>
        </p:nvSpPr>
        <p:spPr>
          <a:xfrm>
            <a:off x="2786400" y="548640"/>
            <a:ext cx="3480840" cy="1023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t>
            </a:r>
            <a:r>
              <a:rPr b="1" lang="en-US" sz="4000" spc="-1" strike="noStrike">
                <a:solidFill>
                  <a:srgbClr val="000000"/>
                </a:solidFill>
                <a:latin typeface="Arial Black"/>
                <a:ea typeface="Arial Black"/>
              </a:rPr>
              <a:t>problems</a:t>
            </a:r>
            <a:br/>
            <a:r>
              <a:rPr b="1" lang="en-US" sz="1800" spc="-1" strike="noStrike">
                <a:solidFill>
                  <a:srgbClr val="000000"/>
                </a:solidFill>
                <a:latin typeface="Arial Black"/>
                <a:ea typeface="Arial Black"/>
              </a:rPr>
              <a:t>does normalization cause?</a:t>
            </a:r>
            <a:br/>
            <a:br/>
            <a:endParaRPr b="0" lang="en-US" sz="1800" spc="-1" strike="noStrike">
              <a:solidFill>
                <a:srgbClr val="000000"/>
              </a:solidFill>
              <a:latin typeface="Arial"/>
            </a:endParaRPr>
          </a:p>
        </p:txBody>
      </p:sp>
      <p:sp>
        <p:nvSpPr>
          <p:cNvPr id="1318" name="TextShape 2"/>
          <p:cNvSpPr txBox="1"/>
          <p:nvPr/>
        </p:nvSpPr>
        <p:spPr>
          <a:xfrm>
            <a:off x="4443480" y="1786680"/>
            <a:ext cx="4382280" cy="1126800"/>
          </a:xfrm>
          <a:prstGeom prst="rect">
            <a:avLst/>
          </a:prstGeom>
          <a:noFill/>
          <a:ln>
            <a:noFill/>
          </a:ln>
        </p:spPr>
        <p:txBody>
          <a:bodyPr lIns="90000" rIns="90000" tIns="45000" bIns="45000">
            <a:spAutoFit/>
          </a:bodyPr>
          <a:p>
            <a:r>
              <a:rPr b="1" lang="en-US" sz="4000" spc="-1" strike="noStrike">
                <a:solidFill>
                  <a:srgbClr val="000000"/>
                </a:solidFill>
                <a:latin typeface="Arial Black"/>
                <a:ea typeface="Arial Black"/>
              </a:rPr>
              <a:t>Transactions</a:t>
            </a:r>
            <a:r>
              <a:rPr b="1" lang="en-US" sz="1800" spc="-1" strike="noStrike">
                <a:solidFill>
                  <a:srgbClr val="000000"/>
                </a:solidFill>
                <a:latin typeface="Arial Black"/>
                <a:ea typeface="Arial Black"/>
              </a:rPr>
              <a:t> </a:t>
            </a:r>
            <a:endParaRPr b="0" lang="en-US" sz="1800" spc="-1" strike="noStrike">
              <a:latin typeface="Arial"/>
            </a:endParaRPr>
          </a:p>
          <a:p>
            <a:r>
              <a:rPr b="1" lang="en-US" sz="1800" spc="-1" strike="noStrike">
                <a:solidFill>
                  <a:srgbClr val="000000"/>
                </a:solidFill>
                <a:latin typeface="Arial Black"/>
                <a:ea typeface="Arial Black"/>
              </a:rPr>
              <a:t>(ACID compliance) more difficult</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9" name="TextShape 1"/>
          <p:cNvSpPr txBox="1"/>
          <p:nvPr/>
        </p:nvSpPr>
        <p:spPr>
          <a:xfrm>
            <a:off x="2786400" y="548640"/>
            <a:ext cx="3480840" cy="1023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t>
            </a:r>
            <a:r>
              <a:rPr b="1" lang="en-US" sz="4000" spc="-1" strike="noStrike">
                <a:solidFill>
                  <a:srgbClr val="000000"/>
                </a:solidFill>
                <a:latin typeface="Arial Black"/>
                <a:ea typeface="Arial Black"/>
              </a:rPr>
              <a:t>problems</a:t>
            </a:r>
            <a:br/>
            <a:r>
              <a:rPr b="1" lang="en-US" sz="1800" spc="-1" strike="noStrike">
                <a:solidFill>
                  <a:srgbClr val="000000"/>
                </a:solidFill>
                <a:latin typeface="Arial Black"/>
                <a:ea typeface="Arial Black"/>
              </a:rPr>
              <a:t>does normalization cause?</a:t>
            </a:r>
            <a:br/>
            <a:br/>
            <a:endParaRPr b="0" lang="en-US" sz="1800" spc="-1" strike="noStrike">
              <a:solidFill>
                <a:srgbClr val="000000"/>
              </a:solidFill>
              <a:latin typeface="Arial"/>
            </a:endParaRPr>
          </a:p>
        </p:txBody>
      </p:sp>
      <p:sp>
        <p:nvSpPr>
          <p:cNvPr id="1320" name="TextShape 2"/>
          <p:cNvSpPr txBox="1"/>
          <p:nvPr/>
        </p:nvSpPr>
        <p:spPr>
          <a:xfrm>
            <a:off x="453960" y="3165120"/>
            <a:ext cx="4138200" cy="82296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Joins</a:t>
            </a:r>
            <a:r>
              <a:rPr b="1" lang="en-US" sz="1800" spc="-1" strike="noStrike">
                <a:solidFill>
                  <a:srgbClr val="000000"/>
                </a:solidFill>
                <a:latin typeface="Arial Black"/>
                <a:ea typeface="Arial Black"/>
              </a:rPr>
              <a:t> are expensive</a:t>
            </a:r>
            <a:endParaRPr b="0" lang="en-US" sz="1800" spc="-1" strike="noStrike">
              <a:solidFill>
                <a:srgbClr val="000000"/>
              </a:solidFill>
              <a:latin typeface="Arial"/>
            </a:endParaRPr>
          </a:p>
        </p:txBody>
      </p:sp>
      <p:sp>
        <p:nvSpPr>
          <p:cNvPr id="1321" name="TextShape 3"/>
          <p:cNvSpPr txBox="1"/>
          <p:nvPr/>
        </p:nvSpPr>
        <p:spPr>
          <a:xfrm>
            <a:off x="4443480" y="1786680"/>
            <a:ext cx="4382280" cy="1126800"/>
          </a:xfrm>
          <a:prstGeom prst="rect">
            <a:avLst/>
          </a:prstGeom>
          <a:noFill/>
          <a:ln>
            <a:noFill/>
          </a:ln>
        </p:spPr>
        <p:txBody>
          <a:bodyPr lIns="90000" rIns="90000" tIns="45000" bIns="45000">
            <a:spAutoFit/>
          </a:bodyPr>
          <a:p>
            <a:r>
              <a:rPr b="1" lang="en-US" sz="4000" spc="-1" strike="noStrike">
                <a:solidFill>
                  <a:srgbClr val="000000"/>
                </a:solidFill>
                <a:latin typeface="Arial Black"/>
                <a:ea typeface="Arial Black"/>
              </a:rPr>
              <a:t>Transactions</a:t>
            </a:r>
            <a:r>
              <a:rPr b="1" lang="en-US" sz="1800" spc="-1" strike="noStrike">
                <a:solidFill>
                  <a:srgbClr val="000000"/>
                </a:solidFill>
                <a:latin typeface="Arial Black"/>
                <a:ea typeface="Arial Black"/>
              </a:rPr>
              <a:t> </a:t>
            </a:r>
            <a:endParaRPr b="0" lang="en-US" sz="1800" spc="-1" strike="noStrike">
              <a:latin typeface="Arial"/>
            </a:endParaRPr>
          </a:p>
          <a:p>
            <a:r>
              <a:rPr b="1" lang="en-US" sz="1800" spc="-1" strike="noStrike">
                <a:solidFill>
                  <a:srgbClr val="000000"/>
                </a:solidFill>
                <a:latin typeface="Arial Black"/>
                <a:ea typeface="Arial Black"/>
              </a:rPr>
              <a:t>(ACID compliance) more difficult</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2" name="TextShape 1"/>
          <p:cNvSpPr txBox="1"/>
          <p:nvPr/>
        </p:nvSpPr>
        <p:spPr>
          <a:xfrm>
            <a:off x="2786400" y="548640"/>
            <a:ext cx="3480840" cy="1023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t>
            </a:r>
            <a:r>
              <a:rPr b="1" lang="en-US" sz="4000" spc="-1" strike="noStrike">
                <a:solidFill>
                  <a:srgbClr val="000000"/>
                </a:solidFill>
                <a:latin typeface="Arial Black"/>
                <a:ea typeface="Arial Black"/>
              </a:rPr>
              <a:t>problems</a:t>
            </a:r>
            <a:br/>
            <a:r>
              <a:rPr b="1" lang="en-US" sz="1800" spc="-1" strike="noStrike">
                <a:solidFill>
                  <a:srgbClr val="000000"/>
                </a:solidFill>
                <a:latin typeface="Arial Black"/>
                <a:ea typeface="Arial Black"/>
              </a:rPr>
              <a:t>does normalization cause?</a:t>
            </a:r>
            <a:br/>
            <a:br/>
            <a:endParaRPr b="0" lang="en-US" sz="1800" spc="-1" strike="noStrike">
              <a:solidFill>
                <a:srgbClr val="000000"/>
              </a:solidFill>
              <a:latin typeface="Arial"/>
            </a:endParaRPr>
          </a:p>
        </p:txBody>
      </p:sp>
      <p:sp>
        <p:nvSpPr>
          <p:cNvPr id="1323" name="TextShape 2"/>
          <p:cNvSpPr txBox="1"/>
          <p:nvPr/>
        </p:nvSpPr>
        <p:spPr>
          <a:xfrm>
            <a:off x="453960" y="3165120"/>
            <a:ext cx="4138200" cy="82296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Joins</a:t>
            </a:r>
            <a:r>
              <a:rPr b="1" lang="en-US" sz="1800" spc="-1" strike="noStrike">
                <a:solidFill>
                  <a:srgbClr val="000000"/>
                </a:solidFill>
                <a:latin typeface="Arial Black"/>
                <a:ea typeface="Arial Black"/>
              </a:rPr>
              <a:t> are expensive</a:t>
            </a:r>
            <a:endParaRPr b="0" lang="en-US" sz="1800" spc="-1" strike="noStrike">
              <a:solidFill>
                <a:srgbClr val="000000"/>
              </a:solidFill>
              <a:latin typeface="Arial"/>
            </a:endParaRPr>
          </a:p>
        </p:txBody>
      </p:sp>
      <p:sp>
        <p:nvSpPr>
          <p:cNvPr id="1324" name="TextShape 3"/>
          <p:cNvSpPr txBox="1"/>
          <p:nvPr/>
        </p:nvSpPr>
        <p:spPr>
          <a:xfrm>
            <a:off x="4443480" y="1786680"/>
            <a:ext cx="4382280" cy="1126800"/>
          </a:xfrm>
          <a:prstGeom prst="rect">
            <a:avLst/>
          </a:prstGeom>
          <a:noFill/>
          <a:ln>
            <a:noFill/>
          </a:ln>
        </p:spPr>
        <p:txBody>
          <a:bodyPr lIns="90000" rIns="90000" tIns="45000" bIns="45000">
            <a:spAutoFit/>
          </a:bodyPr>
          <a:p>
            <a:r>
              <a:rPr b="1" lang="en-US" sz="4000" spc="-1" strike="noStrike">
                <a:solidFill>
                  <a:srgbClr val="000000"/>
                </a:solidFill>
                <a:latin typeface="Arial Black"/>
                <a:ea typeface="Arial Black"/>
              </a:rPr>
              <a:t>Transactions</a:t>
            </a:r>
            <a:r>
              <a:rPr b="1" lang="en-US" sz="1800" spc="-1" strike="noStrike">
                <a:solidFill>
                  <a:srgbClr val="000000"/>
                </a:solidFill>
                <a:latin typeface="Arial Black"/>
                <a:ea typeface="Arial Black"/>
              </a:rPr>
              <a:t> </a:t>
            </a:r>
            <a:endParaRPr b="0" lang="en-US" sz="1800" spc="-1" strike="noStrike">
              <a:latin typeface="Arial"/>
            </a:endParaRPr>
          </a:p>
          <a:p>
            <a:r>
              <a:rPr b="1" lang="en-US" sz="1800" spc="-1" strike="noStrike">
                <a:solidFill>
                  <a:srgbClr val="000000"/>
                </a:solidFill>
                <a:latin typeface="Arial Black"/>
                <a:ea typeface="Arial Black"/>
              </a:rPr>
              <a:t>(ACID compliance) more difficult</a:t>
            </a:r>
            <a:endParaRPr b="0" lang="en-US" sz="1800" spc="-1" strike="noStrike">
              <a:latin typeface="Arial"/>
            </a:endParaRPr>
          </a:p>
        </p:txBody>
      </p:sp>
      <p:sp>
        <p:nvSpPr>
          <p:cNvPr id="1325" name="TextShape 4"/>
          <p:cNvSpPr txBox="1"/>
          <p:nvPr/>
        </p:nvSpPr>
        <p:spPr>
          <a:xfrm>
            <a:off x="2032200" y="3963600"/>
            <a:ext cx="5579280" cy="1126800"/>
          </a:xfrm>
          <a:prstGeom prst="rect">
            <a:avLst/>
          </a:prstGeom>
          <a:noFill/>
          <a:ln>
            <a:noFill/>
          </a:ln>
        </p:spPr>
        <p:txBody>
          <a:bodyPr lIns="90000" rIns="90000" tIns="45000" bIns="45000">
            <a:spAutoFit/>
          </a:bodyPr>
          <a:p>
            <a:r>
              <a:rPr b="1" lang="en-US" sz="4000" spc="-1" strike="noStrike">
                <a:solidFill>
                  <a:srgbClr val="000000"/>
                </a:solidFill>
                <a:latin typeface="Arial Black"/>
                <a:ea typeface="Arial Black"/>
              </a:rPr>
              <a:t>Migrations</a:t>
            </a:r>
            <a:r>
              <a:rPr b="1" lang="en-US" sz="1800" spc="-1" strike="noStrike">
                <a:solidFill>
                  <a:srgbClr val="000000"/>
                </a:solidFill>
                <a:latin typeface="Arial Black"/>
                <a:ea typeface="Arial Black"/>
              </a:rPr>
              <a:t> are not convenient</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26" name="" descr=""/>
          <p:cNvPicPr/>
          <p:nvPr/>
        </p:nvPicPr>
        <p:blipFill>
          <a:blip r:embed="rId1"/>
          <a:stretch/>
        </p:blipFill>
        <p:spPr>
          <a:xfrm>
            <a:off x="1509840" y="59040"/>
            <a:ext cx="6670440" cy="493128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69" name="TextShape 1"/>
          <p:cNvSpPr txBox="1"/>
          <p:nvPr/>
        </p:nvSpPr>
        <p:spPr>
          <a:xfrm>
            <a:off x="457200" y="1037160"/>
            <a:ext cx="2386080" cy="613080"/>
          </a:xfrm>
          <a:prstGeom prst="rect">
            <a:avLst/>
          </a:prstGeom>
          <a:noFill/>
          <a:ln>
            <a:noFill/>
          </a:ln>
        </p:spPr>
        <p:txBody>
          <a:bodyPr lIns="0" rIns="0" tIns="0" bIns="0">
            <a:noAutofit/>
          </a:bodyPr>
          <a:p>
            <a:pPr algn="r">
              <a:lnSpc>
                <a:spcPct val="90000"/>
              </a:lnSpc>
            </a:pPr>
            <a:r>
              <a:rPr b="1" lang="en-US" sz="3000" spc="-1" strike="noStrike">
                <a:solidFill>
                  <a:srgbClr val="000000"/>
                </a:solidFill>
                <a:latin typeface="Arial"/>
                <a:ea typeface="Arial"/>
              </a:rPr>
              <a:t>Agenda</a:t>
            </a:r>
            <a:endParaRPr b="0" lang="en-US" sz="3000" spc="-1" strike="noStrike">
              <a:solidFill>
                <a:srgbClr val="000000"/>
              </a:solidFill>
              <a:latin typeface="Arial"/>
            </a:endParaRPr>
          </a:p>
        </p:txBody>
      </p:sp>
      <p:sp>
        <p:nvSpPr>
          <p:cNvPr id="1270" name="TextShape 2"/>
          <p:cNvSpPr txBox="1"/>
          <p:nvPr/>
        </p:nvSpPr>
        <p:spPr>
          <a:xfrm>
            <a:off x="3312000" y="1117440"/>
            <a:ext cx="5374440" cy="3594960"/>
          </a:xfrm>
          <a:prstGeom prst="rect">
            <a:avLst/>
          </a:prstGeom>
          <a:noFill/>
          <a:ln>
            <a:noFill/>
          </a:ln>
        </p:spPr>
        <p:txBody>
          <a:bodyPr lIns="0" rIns="0" tIns="0">
            <a:noAutofit/>
          </a:bodyPr>
          <a:p>
            <a:pPr>
              <a:lnSpc>
                <a:spcPct val="100000"/>
              </a:lnSpc>
              <a:spcBef>
                <a:spcPts val="1001"/>
              </a:spcBef>
            </a:pPr>
            <a:r>
              <a:rPr b="0" lang="en-US" sz="2000" spc="-1" strike="noStrike">
                <a:solidFill>
                  <a:srgbClr val="000000"/>
                </a:solidFill>
                <a:latin typeface="Arial"/>
                <a:ea typeface="Arial"/>
              </a:rPr>
              <a:t>Normalization and MongoDB</a:t>
            </a:r>
            <a:endParaRPr b="0" lang="en-US" sz="2000" spc="-1" strike="noStrike">
              <a:solidFill>
                <a:srgbClr val="000000"/>
              </a:solidFill>
              <a:latin typeface="Arial"/>
            </a:endParaRPr>
          </a:p>
          <a:p>
            <a:pPr>
              <a:lnSpc>
                <a:spcPct val="100000"/>
              </a:lnSpc>
              <a:spcBef>
                <a:spcPts val="1001"/>
              </a:spcBef>
            </a:pPr>
            <a:r>
              <a:rPr b="0" lang="en-US" sz="2000" spc="-1" strike="noStrike">
                <a:solidFill>
                  <a:srgbClr val="000000"/>
                </a:solidFill>
                <a:latin typeface="Arial"/>
                <a:ea typeface="Arial"/>
              </a:rPr>
              <a:t>Schema Design and Performance</a:t>
            </a:r>
            <a:endParaRPr b="0" lang="en-US" sz="2000" spc="-1" strike="noStrike">
              <a:solidFill>
                <a:srgbClr val="000000"/>
              </a:solidFill>
              <a:latin typeface="Arial"/>
            </a:endParaRPr>
          </a:p>
          <a:p>
            <a:pPr>
              <a:lnSpc>
                <a:spcPct val="100000"/>
              </a:lnSpc>
              <a:spcBef>
                <a:spcPts val="1001"/>
              </a:spcBef>
            </a:pPr>
            <a:r>
              <a:rPr b="0" lang="en-US" sz="2000" spc="-1" strike="noStrike">
                <a:solidFill>
                  <a:srgbClr val="000000"/>
                </a:solidFill>
                <a:latin typeface="Arial"/>
                <a:ea typeface="Arial"/>
              </a:rPr>
              <a:t>Seamless no-downtime Migration</a:t>
            </a:r>
            <a:endParaRPr b="0" lang="en-US" sz="2000" spc="-1" strike="noStrike">
              <a:solidFill>
                <a:srgbClr val="000000"/>
              </a:solidFill>
              <a:latin typeface="Arial"/>
            </a:endParaRPr>
          </a:p>
          <a:p>
            <a:pPr>
              <a:lnSpc>
                <a:spcPct val="100000"/>
              </a:lnSpc>
              <a:spcBef>
                <a:spcPts val="1001"/>
              </a:spcBef>
            </a:pPr>
            <a:endParaRPr b="0" lang="en-US" sz="2000" spc="-1" strike="noStrike">
              <a:solidFill>
                <a:srgbClr val="000000"/>
              </a:solidFill>
              <a:latin typeface="Arial"/>
            </a:endParaRPr>
          </a:p>
          <a:p>
            <a:pPr>
              <a:lnSpc>
                <a:spcPct val="100000"/>
              </a:lnSpc>
              <a:spcBef>
                <a:spcPts val="1001"/>
              </a:spcBef>
            </a:pPr>
            <a:endParaRPr b="0" lang="en-US" sz="2000" spc="-1" strike="noStrike">
              <a:solidFill>
                <a:srgbClr val="000000"/>
              </a:solidFill>
              <a:latin typeface="Arial"/>
            </a:endParaRPr>
          </a:p>
          <a:p>
            <a:pPr>
              <a:lnSpc>
                <a:spcPct val="100000"/>
              </a:lnSpc>
              <a:spcBef>
                <a:spcPts val="1001"/>
              </a:spcBef>
            </a:pPr>
            <a:r>
              <a:rPr b="0" lang="en-US" sz="2000" spc="-1" strike="noStrike">
                <a:solidFill>
                  <a:srgbClr val="000000"/>
                </a:solidFill>
                <a:latin typeface="Arial"/>
                <a:ea typeface="Arial"/>
              </a:rPr>
              <a:t>Q&amp;A</a:t>
            </a:r>
            <a:endParaRPr b="0" lang="en-US" sz="2000" spc="-1" strike="noStrike">
              <a:solidFill>
                <a:srgbClr val="000000"/>
              </a:solidFill>
              <a:latin typeface="Arial"/>
            </a:endParaRPr>
          </a:p>
        </p:txBody>
      </p:sp>
      <p:sp>
        <p:nvSpPr>
          <p:cNvPr id="1271" name="CustomShape 3"/>
          <p:cNvSpPr/>
          <p:nvPr/>
        </p:nvSpPr>
        <p:spPr>
          <a:xfrm>
            <a:off x="4474080" y="5232600"/>
            <a:ext cx="29520" cy="52200"/>
          </a:xfrm>
          <a:custGeom>
            <a:avLst/>
            <a:gdLst/>
            <a:ahLst/>
            <a:rect l="l" t="t" r="r" b="b"/>
            <a:pathLst>
              <a:path w="29734" h="52715">
                <a:moveTo>
                  <a:pt x="4035" y="0"/>
                </a:moveTo>
                <a:lnTo>
                  <a:pt x="29734" y="52715"/>
                </a:lnTo>
                <a:lnTo>
                  <a:pt x="0" y="8277"/>
                </a:lnTo>
                <a:lnTo>
                  <a:pt x="4035" y="0"/>
                </a:lnTo>
                <a:close/>
              </a:path>
            </a:pathLst>
          </a:custGeom>
          <a:solidFill>
            <a:srgbClr val="69b341"/>
          </a:solidFill>
          <a:ln>
            <a:noFill/>
          </a:ln>
        </p:spPr>
        <p:style>
          <a:lnRef idx="0"/>
          <a:fillRef idx="0"/>
          <a:effectRef idx="0"/>
          <a:fontRef idx="minor"/>
        </p:style>
      </p:sp>
      <p:pic>
        <p:nvPicPr>
          <p:cNvPr id="1272" name="Google Shape;2445;p79" descr=""/>
          <p:cNvPicPr/>
          <p:nvPr/>
        </p:nvPicPr>
        <p:blipFill>
          <a:blip r:embed="rId1"/>
          <a:stretch/>
        </p:blipFill>
        <p:spPr>
          <a:xfrm>
            <a:off x="1363320" y="1625760"/>
            <a:ext cx="387000" cy="387000"/>
          </a:xfrm>
          <a:prstGeom prst="rect">
            <a:avLst/>
          </a:prstGeom>
          <a:ln>
            <a:noFill/>
          </a:ln>
        </p:spPr>
      </p:pic>
      <p:sp>
        <p:nvSpPr>
          <p:cNvPr id="1273" name="CustomShape 4"/>
          <p:cNvSpPr/>
          <p:nvPr/>
        </p:nvSpPr>
        <p:spPr>
          <a:xfrm>
            <a:off x="1750680" y="1650240"/>
            <a:ext cx="1471680" cy="338040"/>
          </a:xfrm>
          <a:prstGeom prst="rect">
            <a:avLst/>
          </a:prstGeom>
          <a:noFill/>
          <a:ln>
            <a:noFill/>
          </a:ln>
        </p:spPr>
        <p:style>
          <a:lnRef idx="0"/>
          <a:fillRef idx="0"/>
          <a:effectRef idx="0"/>
          <a:fontRef idx="minor"/>
        </p:style>
        <p:txBody>
          <a:bodyPr>
            <a:noAutofit/>
          </a:bodyPr>
          <a:p>
            <a:pPr>
              <a:lnSpc>
                <a:spcPct val="100000"/>
              </a:lnSpc>
            </a:pPr>
            <a:r>
              <a:rPr b="1" lang="en-US" sz="1600" spc="-1" strike="noStrike">
                <a:solidFill>
                  <a:srgbClr val="69b341"/>
                </a:solidFill>
                <a:latin typeface="Arial"/>
                <a:ea typeface="Arial"/>
              </a:rPr>
              <a:t>60 minutes</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7" name="TextShape 1"/>
          <p:cNvSpPr txBox="1"/>
          <p:nvPr/>
        </p:nvSpPr>
        <p:spPr>
          <a:xfrm>
            <a:off x="984240" y="1758240"/>
            <a:ext cx="6984000" cy="84024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Data that is </a:t>
            </a:r>
            <a:r>
              <a:rPr b="1" lang="en-US" sz="4000" spc="-1" strike="noStrike">
                <a:solidFill>
                  <a:srgbClr val="000000"/>
                </a:solidFill>
                <a:latin typeface="Arial Black"/>
                <a:ea typeface="Arial Black"/>
              </a:rPr>
              <a:t>accessed together</a:t>
            </a:r>
            <a:br/>
            <a:r>
              <a:rPr b="1" lang="en-US" sz="1800" spc="-1" strike="noStrike">
                <a:solidFill>
                  <a:srgbClr val="000000"/>
                </a:solidFill>
                <a:latin typeface="Arial Black"/>
                <a:ea typeface="Arial Black"/>
              </a:rPr>
              <a:t>should be </a:t>
            </a:r>
            <a:r>
              <a:rPr b="1" lang="en-US" sz="4000" spc="-1" strike="noStrike">
                <a:solidFill>
                  <a:srgbClr val="000000"/>
                </a:solidFill>
                <a:latin typeface="Arial Black"/>
                <a:ea typeface="Arial Black"/>
              </a:rPr>
              <a:t>stored together</a:t>
            </a:r>
            <a:r>
              <a:rPr b="1" lang="en-US" sz="1800" spc="-1" strike="noStrike">
                <a:solidFill>
                  <a:srgbClr val="000000"/>
                </a:solidFill>
                <a:latin typeface="Arial Black"/>
                <a:ea typeface="Arial Black"/>
              </a:rPr>
              <a:t> </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28" name="" descr=""/>
          <p:cNvPicPr/>
          <p:nvPr/>
        </p:nvPicPr>
        <p:blipFill>
          <a:blip r:embed="rId1"/>
          <a:stretch/>
        </p:blipFill>
        <p:spPr>
          <a:xfrm>
            <a:off x="3746160" y="2043360"/>
            <a:ext cx="5252400" cy="1432080"/>
          </a:xfrm>
          <a:prstGeom prst="rect">
            <a:avLst/>
          </a:prstGeom>
          <a:ln>
            <a:noFill/>
          </a:ln>
        </p:spPr>
      </p:pic>
      <p:pic>
        <p:nvPicPr>
          <p:cNvPr id="1329" name="" descr=""/>
          <p:cNvPicPr/>
          <p:nvPr/>
        </p:nvPicPr>
        <p:blipFill>
          <a:blip r:embed="rId2"/>
          <a:stretch/>
        </p:blipFill>
        <p:spPr>
          <a:xfrm>
            <a:off x="3737520" y="3552840"/>
            <a:ext cx="5239800" cy="1077480"/>
          </a:xfrm>
          <a:prstGeom prst="rect">
            <a:avLst/>
          </a:prstGeom>
          <a:ln>
            <a:noFill/>
          </a:ln>
        </p:spPr>
      </p:pic>
      <p:pic>
        <p:nvPicPr>
          <p:cNvPr id="1330" name="" descr=""/>
          <p:cNvPicPr/>
          <p:nvPr/>
        </p:nvPicPr>
        <p:blipFill>
          <a:blip r:embed="rId3"/>
          <a:stretch/>
        </p:blipFill>
        <p:spPr>
          <a:xfrm>
            <a:off x="164880" y="324360"/>
            <a:ext cx="3297240" cy="1330920"/>
          </a:xfrm>
          <a:prstGeom prst="rect">
            <a:avLst/>
          </a:prstGeom>
          <a:ln>
            <a:noFill/>
          </a:ln>
        </p:spPr>
      </p:pic>
      <p:pic>
        <p:nvPicPr>
          <p:cNvPr id="1331" name="" descr=""/>
          <p:cNvPicPr/>
          <p:nvPr/>
        </p:nvPicPr>
        <p:blipFill>
          <a:blip r:embed="rId4"/>
          <a:stretch/>
        </p:blipFill>
        <p:spPr>
          <a:xfrm>
            <a:off x="148320" y="1723680"/>
            <a:ext cx="3297240" cy="1468440"/>
          </a:xfrm>
          <a:prstGeom prst="rect">
            <a:avLst/>
          </a:prstGeom>
          <a:ln>
            <a:noFill/>
          </a:ln>
        </p:spPr>
      </p:pic>
      <p:sp>
        <p:nvSpPr>
          <p:cNvPr id="1332" name="TextShape 1"/>
          <p:cNvSpPr txBox="1"/>
          <p:nvPr/>
        </p:nvSpPr>
        <p:spPr>
          <a:xfrm>
            <a:off x="756360" y="3333600"/>
            <a:ext cx="1451880" cy="412560"/>
          </a:xfrm>
          <a:prstGeom prst="rect">
            <a:avLst/>
          </a:prstGeom>
          <a:noFill/>
          <a:ln>
            <a:noFill/>
          </a:ln>
        </p:spPr>
        <p:txBody>
          <a:bodyPr lIns="90000" rIns="90000" tIns="45000" bIns="45000">
            <a:spAutoFit/>
          </a:bodyPr>
          <a:p>
            <a:r>
              <a:rPr b="1" lang="en-US" sz="1800" spc="-1" strike="noStrike">
                <a:solidFill>
                  <a:srgbClr val="000000"/>
                </a:solidFill>
                <a:latin typeface="Arial Black"/>
                <a:ea typeface="Arial Black"/>
              </a:rPr>
              <a:t>users</a:t>
            </a:r>
            <a:endParaRPr b="0" lang="en-US" sz="1800" spc="-1" strike="noStrike">
              <a:latin typeface="Arial"/>
            </a:endParaRPr>
          </a:p>
        </p:txBody>
      </p:sp>
      <p:sp>
        <p:nvSpPr>
          <p:cNvPr id="1333" name="TextShape 2"/>
          <p:cNvSpPr txBox="1"/>
          <p:nvPr/>
        </p:nvSpPr>
        <p:spPr>
          <a:xfrm>
            <a:off x="5566320" y="1420920"/>
            <a:ext cx="1451880" cy="412560"/>
          </a:xfrm>
          <a:prstGeom prst="rect">
            <a:avLst/>
          </a:prstGeom>
          <a:noFill/>
          <a:ln>
            <a:noFill/>
          </a:ln>
        </p:spPr>
        <p:txBody>
          <a:bodyPr lIns="90000" rIns="90000" tIns="45000" bIns="45000">
            <a:spAutoFit/>
          </a:bodyPr>
          <a:p>
            <a:r>
              <a:rPr b="1" lang="en-US" sz="1800" spc="-1" strike="noStrike">
                <a:solidFill>
                  <a:srgbClr val="000000"/>
                </a:solidFill>
                <a:latin typeface="Arial Black"/>
                <a:ea typeface="Arial Black"/>
              </a:rPr>
              <a:t>articles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34" name="" descr=""/>
          <p:cNvPicPr/>
          <p:nvPr/>
        </p:nvPicPr>
        <p:blipFill>
          <a:blip r:embed="rId1"/>
          <a:stretch/>
        </p:blipFill>
        <p:spPr>
          <a:xfrm>
            <a:off x="164880" y="324360"/>
            <a:ext cx="3297240" cy="1330920"/>
          </a:xfrm>
          <a:prstGeom prst="rect">
            <a:avLst/>
          </a:prstGeom>
          <a:ln>
            <a:noFill/>
          </a:ln>
        </p:spPr>
      </p:pic>
      <p:pic>
        <p:nvPicPr>
          <p:cNvPr id="1335" name="" descr=""/>
          <p:cNvPicPr/>
          <p:nvPr/>
        </p:nvPicPr>
        <p:blipFill>
          <a:blip r:embed="rId2"/>
          <a:stretch/>
        </p:blipFill>
        <p:spPr>
          <a:xfrm>
            <a:off x="148320" y="1723680"/>
            <a:ext cx="3297240" cy="1468440"/>
          </a:xfrm>
          <a:prstGeom prst="rect">
            <a:avLst/>
          </a:prstGeom>
          <a:ln>
            <a:noFill/>
          </a:ln>
        </p:spPr>
      </p:pic>
      <p:pic>
        <p:nvPicPr>
          <p:cNvPr id="1336" name="" descr=""/>
          <p:cNvPicPr/>
          <p:nvPr/>
        </p:nvPicPr>
        <p:blipFill>
          <a:blip r:embed="rId3"/>
          <a:stretch/>
        </p:blipFill>
        <p:spPr>
          <a:xfrm>
            <a:off x="3814920" y="2270520"/>
            <a:ext cx="5180760" cy="2621520"/>
          </a:xfrm>
          <a:prstGeom prst="rect">
            <a:avLst/>
          </a:prstGeom>
          <a:ln>
            <a:noFill/>
          </a:ln>
        </p:spPr>
      </p:pic>
      <p:sp>
        <p:nvSpPr>
          <p:cNvPr id="1337" name="TextShape 1"/>
          <p:cNvSpPr txBox="1"/>
          <p:nvPr/>
        </p:nvSpPr>
        <p:spPr>
          <a:xfrm>
            <a:off x="5567040" y="1833480"/>
            <a:ext cx="1451880" cy="412560"/>
          </a:xfrm>
          <a:prstGeom prst="rect">
            <a:avLst/>
          </a:prstGeom>
          <a:noFill/>
          <a:ln>
            <a:noFill/>
          </a:ln>
        </p:spPr>
        <p:txBody>
          <a:bodyPr lIns="90000" rIns="90000" tIns="45000" bIns="45000">
            <a:spAutoFit/>
          </a:bodyPr>
          <a:p>
            <a:r>
              <a:rPr b="1" lang="en-US" sz="1800" spc="-1" strike="noStrike">
                <a:solidFill>
                  <a:srgbClr val="000000"/>
                </a:solidFill>
                <a:latin typeface="Arial Black"/>
                <a:ea typeface="Arial Black"/>
              </a:rPr>
              <a:t>articles</a:t>
            </a:r>
            <a:endParaRPr b="0" lang="en-US" sz="1800" spc="-1" strike="noStrike">
              <a:latin typeface="Arial"/>
            </a:endParaRPr>
          </a:p>
        </p:txBody>
      </p:sp>
      <p:sp>
        <p:nvSpPr>
          <p:cNvPr id="1338" name="TextShape 2"/>
          <p:cNvSpPr txBox="1"/>
          <p:nvPr/>
        </p:nvSpPr>
        <p:spPr>
          <a:xfrm>
            <a:off x="757080" y="3225600"/>
            <a:ext cx="1451880" cy="412560"/>
          </a:xfrm>
          <a:prstGeom prst="rect">
            <a:avLst/>
          </a:prstGeom>
          <a:noFill/>
          <a:ln>
            <a:noFill/>
          </a:ln>
        </p:spPr>
        <p:txBody>
          <a:bodyPr lIns="90000" rIns="90000" tIns="45000" bIns="45000">
            <a:spAutoFit/>
          </a:bodyPr>
          <a:p>
            <a:r>
              <a:rPr b="1" lang="en-US" sz="1800" spc="-1" strike="noStrike">
                <a:solidFill>
                  <a:srgbClr val="000000"/>
                </a:solidFill>
                <a:latin typeface="Arial Black"/>
                <a:ea typeface="Arial Black"/>
              </a:rPr>
              <a:t>users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39" name="" descr=""/>
          <p:cNvPicPr/>
          <p:nvPr/>
        </p:nvPicPr>
        <p:blipFill>
          <a:blip r:embed="rId1"/>
          <a:stretch/>
        </p:blipFill>
        <p:spPr>
          <a:xfrm>
            <a:off x="164880" y="324360"/>
            <a:ext cx="3297240" cy="1330920"/>
          </a:xfrm>
          <a:prstGeom prst="rect">
            <a:avLst/>
          </a:prstGeom>
          <a:ln>
            <a:noFill/>
          </a:ln>
        </p:spPr>
      </p:pic>
      <p:pic>
        <p:nvPicPr>
          <p:cNvPr id="1340" name="" descr=""/>
          <p:cNvPicPr/>
          <p:nvPr/>
        </p:nvPicPr>
        <p:blipFill>
          <a:blip r:embed="rId2"/>
          <a:stretch/>
        </p:blipFill>
        <p:spPr>
          <a:xfrm>
            <a:off x="148320" y="1723680"/>
            <a:ext cx="3297240" cy="1468440"/>
          </a:xfrm>
          <a:prstGeom prst="rect">
            <a:avLst/>
          </a:prstGeom>
          <a:ln>
            <a:noFill/>
          </a:ln>
        </p:spPr>
      </p:pic>
      <p:sp>
        <p:nvSpPr>
          <p:cNvPr id="1341" name="TextShape 1"/>
          <p:cNvSpPr txBox="1"/>
          <p:nvPr/>
        </p:nvSpPr>
        <p:spPr>
          <a:xfrm>
            <a:off x="756720" y="3225600"/>
            <a:ext cx="1451880" cy="412560"/>
          </a:xfrm>
          <a:prstGeom prst="rect">
            <a:avLst/>
          </a:prstGeom>
          <a:noFill/>
          <a:ln>
            <a:noFill/>
          </a:ln>
        </p:spPr>
        <p:txBody>
          <a:bodyPr lIns="90000" rIns="90000" tIns="45000" bIns="45000">
            <a:spAutoFit/>
          </a:bodyPr>
          <a:p>
            <a:r>
              <a:rPr b="1" lang="en-US" sz="1800" spc="-1" strike="noStrike">
                <a:solidFill>
                  <a:srgbClr val="000000"/>
                </a:solidFill>
                <a:latin typeface="Arial Black"/>
                <a:ea typeface="Arial Black"/>
              </a:rPr>
              <a:t>users</a:t>
            </a:r>
            <a:endParaRPr b="0" lang="en-US" sz="1800" spc="-1" strike="noStrike">
              <a:latin typeface="Arial"/>
            </a:endParaRPr>
          </a:p>
        </p:txBody>
      </p:sp>
      <p:sp>
        <p:nvSpPr>
          <p:cNvPr id="1342" name="TextShape 2"/>
          <p:cNvSpPr txBox="1"/>
          <p:nvPr/>
        </p:nvSpPr>
        <p:spPr>
          <a:xfrm>
            <a:off x="5538960" y="1229760"/>
            <a:ext cx="1451880" cy="412560"/>
          </a:xfrm>
          <a:prstGeom prst="rect">
            <a:avLst/>
          </a:prstGeom>
          <a:noFill/>
          <a:ln>
            <a:noFill/>
          </a:ln>
        </p:spPr>
        <p:txBody>
          <a:bodyPr lIns="90000" rIns="90000" tIns="45000" bIns="45000">
            <a:spAutoFit/>
          </a:bodyPr>
          <a:p>
            <a:r>
              <a:rPr b="1" lang="en-US" sz="1800" spc="-1" strike="noStrike">
                <a:solidFill>
                  <a:srgbClr val="000000"/>
                </a:solidFill>
                <a:latin typeface="Arial Black"/>
                <a:ea typeface="Arial Black"/>
              </a:rPr>
              <a:t>articles</a:t>
            </a:r>
            <a:endParaRPr b="0" lang="en-US" sz="1800" spc="-1" strike="noStrike">
              <a:latin typeface="Arial"/>
            </a:endParaRPr>
          </a:p>
        </p:txBody>
      </p:sp>
      <p:pic>
        <p:nvPicPr>
          <p:cNvPr id="1343" name="" descr=""/>
          <p:cNvPicPr/>
          <p:nvPr/>
        </p:nvPicPr>
        <p:blipFill>
          <a:blip r:embed="rId3"/>
          <a:stretch/>
        </p:blipFill>
        <p:spPr>
          <a:xfrm>
            <a:off x="3574440" y="1685880"/>
            <a:ext cx="5477760" cy="3271320"/>
          </a:xfrm>
          <a:prstGeom prst="rect">
            <a:avLst/>
          </a:prstGeom>
          <a:ln>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4" name="TextShape 1"/>
          <p:cNvSpPr txBox="1"/>
          <p:nvPr/>
        </p:nvSpPr>
        <p:spPr>
          <a:xfrm>
            <a:off x="3700800" y="574560"/>
            <a:ext cx="5361120" cy="1148760"/>
          </a:xfrm>
          <a:prstGeom prst="rect">
            <a:avLst/>
          </a:prstGeom>
          <a:noFill/>
          <a:ln>
            <a:noFill/>
          </a:ln>
        </p:spPr>
        <p:txBody>
          <a:bodyPr lIns="90000" rIns="90000" tIns="45000" bIns="45000">
            <a:spAutoFit/>
          </a:bodyPr>
          <a:p>
            <a:r>
              <a:rPr b="0" lang="en-US" sz="1500" spc="-1" strike="noStrike">
                <a:latin typeface="Arial"/>
              </a:rPr>
              <a:t> </a:t>
            </a:r>
            <a:r>
              <a:rPr b="0" lang="en-US" sz="1500" spc="-1" strike="noStrike">
                <a:latin typeface="Arial"/>
              </a:rPr>
              <a:t>// Get the user object</a:t>
            </a:r>
            <a:endParaRPr b="0" lang="en-US" sz="1500" spc="-1" strike="noStrike">
              <a:latin typeface="Arial"/>
            </a:endParaRPr>
          </a:p>
          <a:p>
            <a:r>
              <a:rPr b="0" lang="en-US" sz="1500" spc="-1" strike="noStrike">
                <a:latin typeface="Arial"/>
              </a:rPr>
              <a:t>&gt; user = db.user.findOne({username: “sheeri”});</a:t>
            </a:r>
            <a:endParaRPr b="0" lang="en-US" sz="1500" spc="-1" strike="noStrike">
              <a:latin typeface="Arial"/>
            </a:endParaRPr>
          </a:p>
          <a:p>
            <a:r>
              <a:rPr b="0" lang="en-US" sz="1500" spc="-1" strike="noStrike">
                <a:latin typeface="Arial"/>
              </a:rPr>
              <a:t>   </a:t>
            </a:r>
            <a:endParaRPr b="0" lang="en-US" sz="1500" spc="-1" strike="noStrike">
              <a:latin typeface="Arial"/>
            </a:endParaRPr>
          </a:p>
        </p:txBody>
      </p:sp>
      <p:pic>
        <p:nvPicPr>
          <p:cNvPr id="1345" name="" descr=""/>
          <p:cNvPicPr/>
          <p:nvPr/>
        </p:nvPicPr>
        <p:blipFill>
          <a:blip r:embed="rId1"/>
          <a:stretch/>
        </p:blipFill>
        <p:spPr>
          <a:xfrm>
            <a:off x="165240" y="324720"/>
            <a:ext cx="3297240" cy="1330920"/>
          </a:xfrm>
          <a:prstGeom prst="rect">
            <a:avLst/>
          </a:prstGeom>
          <a:ln>
            <a:noFill/>
          </a:ln>
        </p:spPr>
      </p:pic>
      <p:pic>
        <p:nvPicPr>
          <p:cNvPr id="1346" name="" descr=""/>
          <p:cNvPicPr/>
          <p:nvPr/>
        </p:nvPicPr>
        <p:blipFill>
          <a:blip r:embed="rId2"/>
          <a:stretch/>
        </p:blipFill>
        <p:spPr>
          <a:xfrm>
            <a:off x="148680" y="1724040"/>
            <a:ext cx="3297240" cy="1468440"/>
          </a:xfrm>
          <a:prstGeom prst="rect">
            <a:avLst/>
          </a:prstGeom>
          <a:ln>
            <a:noFill/>
          </a:ln>
        </p:spPr>
      </p:pic>
      <p:pic>
        <p:nvPicPr>
          <p:cNvPr id="1347" name="" descr=""/>
          <p:cNvPicPr/>
          <p:nvPr/>
        </p:nvPicPr>
        <p:blipFill>
          <a:blip r:embed="rId3"/>
          <a:stretch/>
        </p:blipFill>
        <p:spPr>
          <a:xfrm>
            <a:off x="3815280" y="2270520"/>
            <a:ext cx="5180760" cy="2621520"/>
          </a:xfrm>
          <a:prstGeom prst="rect">
            <a:avLst/>
          </a:prstGeom>
          <a:ln>
            <a:noFill/>
          </a:ln>
        </p:spPr>
      </p:pic>
      <p:sp>
        <p:nvSpPr>
          <p:cNvPr id="1348" name="TextShape 2"/>
          <p:cNvSpPr txBox="1"/>
          <p:nvPr/>
        </p:nvSpPr>
        <p:spPr>
          <a:xfrm>
            <a:off x="5567040" y="1833480"/>
            <a:ext cx="1451880" cy="412560"/>
          </a:xfrm>
          <a:prstGeom prst="rect">
            <a:avLst/>
          </a:prstGeom>
          <a:noFill/>
          <a:ln>
            <a:noFill/>
          </a:ln>
        </p:spPr>
        <p:txBody>
          <a:bodyPr lIns="90000" rIns="90000" tIns="45000" bIns="45000">
            <a:spAutoFit/>
          </a:bodyPr>
          <a:p>
            <a:r>
              <a:rPr b="1" lang="en-US" sz="1800" spc="-1" strike="noStrike">
                <a:solidFill>
                  <a:srgbClr val="000000"/>
                </a:solidFill>
                <a:latin typeface="Arial Black"/>
                <a:ea typeface="Arial Black"/>
              </a:rPr>
              <a:t>articles</a:t>
            </a:r>
            <a:endParaRPr b="0" lang="en-US" sz="1800" spc="-1" strike="noStrike">
              <a:latin typeface="Arial"/>
            </a:endParaRPr>
          </a:p>
        </p:txBody>
      </p:sp>
      <p:sp>
        <p:nvSpPr>
          <p:cNvPr id="1349" name="TextShape 3"/>
          <p:cNvSpPr txBox="1"/>
          <p:nvPr/>
        </p:nvSpPr>
        <p:spPr>
          <a:xfrm>
            <a:off x="757080" y="3225600"/>
            <a:ext cx="1451880" cy="412560"/>
          </a:xfrm>
          <a:prstGeom prst="rect">
            <a:avLst/>
          </a:prstGeom>
          <a:noFill/>
          <a:ln>
            <a:noFill/>
          </a:ln>
        </p:spPr>
        <p:txBody>
          <a:bodyPr lIns="90000" rIns="90000" tIns="45000" bIns="45000">
            <a:spAutoFit/>
          </a:bodyPr>
          <a:p>
            <a:r>
              <a:rPr b="1" lang="en-US" sz="1800" spc="-1" strike="noStrike">
                <a:solidFill>
                  <a:srgbClr val="000000"/>
                </a:solidFill>
                <a:latin typeface="Arial Black"/>
                <a:ea typeface="Arial Black"/>
              </a:rPr>
              <a:t>users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0" name="TextShape 1"/>
          <p:cNvSpPr txBox="1"/>
          <p:nvPr/>
        </p:nvSpPr>
        <p:spPr>
          <a:xfrm>
            <a:off x="3700800" y="574560"/>
            <a:ext cx="5361120" cy="1148760"/>
          </a:xfrm>
          <a:prstGeom prst="rect">
            <a:avLst/>
          </a:prstGeom>
          <a:noFill/>
          <a:ln>
            <a:noFill/>
          </a:ln>
        </p:spPr>
        <p:txBody>
          <a:bodyPr lIns="90000" rIns="90000" tIns="45000" bIns="45000">
            <a:spAutoFit/>
          </a:bodyPr>
          <a:p>
            <a:r>
              <a:rPr b="0" lang="en-US" sz="1500" spc="-1" strike="noStrike">
                <a:latin typeface="Arial"/>
              </a:rPr>
              <a:t> </a:t>
            </a:r>
            <a:r>
              <a:rPr b="0" lang="en-US" sz="1500" spc="-1" strike="noStrike">
                <a:latin typeface="Arial"/>
              </a:rPr>
              <a:t>// Get the user object</a:t>
            </a:r>
            <a:endParaRPr b="0" lang="en-US" sz="1500" spc="-1" strike="noStrike">
              <a:latin typeface="Arial"/>
            </a:endParaRPr>
          </a:p>
          <a:p>
            <a:r>
              <a:rPr b="0" lang="en-US" sz="1500" spc="-1" strike="noStrike">
                <a:latin typeface="Arial"/>
              </a:rPr>
              <a:t>&gt; user = db.user.findOne({username: “sheeri”});</a:t>
            </a:r>
            <a:endParaRPr b="0" lang="en-US" sz="1500" spc="-1" strike="noStrike">
              <a:latin typeface="Arial"/>
            </a:endParaRPr>
          </a:p>
          <a:p>
            <a:r>
              <a:rPr b="0" lang="en-US" sz="1500" spc="-1" strike="noStrike">
                <a:latin typeface="Arial"/>
              </a:rPr>
              <a:t>   </a:t>
            </a:r>
            <a:r>
              <a:rPr b="0" lang="en-US" sz="1500" spc="-1" strike="noStrike">
                <a:latin typeface="Arial"/>
              </a:rPr>
              <a:t>// Get all the articles linked to the person</a:t>
            </a:r>
            <a:endParaRPr b="0" lang="en-US" sz="1500" spc="-1" strike="noStrike">
              <a:latin typeface="Arial"/>
            </a:endParaRPr>
          </a:p>
          <a:p>
            <a:r>
              <a:rPr b="0" lang="en-US" sz="1500" spc="-1" strike="noStrike">
                <a:latin typeface="Arial"/>
              </a:rPr>
              <a:t>&gt; myArticles = db.articles.find({_id: { </a:t>
            </a:r>
            <a:endParaRPr b="0" lang="en-US" sz="1500" spc="-1" strike="noStrike">
              <a:latin typeface="Arial"/>
            </a:endParaRPr>
          </a:p>
          <a:p>
            <a:r>
              <a:rPr b="0" lang="en-US" sz="1500" spc="-1" strike="noStrike">
                <a:latin typeface="Arial"/>
              </a:rPr>
              <a:t>             </a:t>
            </a:r>
            <a:r>
              <a:rPr b="0" lang="en-US" sz="1500" spc="-1" strike="noStrike">
                <a:latin typeface="Arial"/>
              </a:rPr>
              <a:t>$in : people.articles.map(authorId =&gt; user._id) } } )</a:t>
            </a:r>
            <a:endParaRPr b="0" lang="en-US" sz="1500" spc="-1" strike="noStrike">
              <a:latin typeface="Arial"/>
            </a:endParaRPr>
          </a:p>
        </p:txBody>
      </p:sp>
      <p:pic>
        <p:nvPicPr>
          <p:cNvPr id="1351" name="" descr=""/>
          <p:cNvPicPr/>
          <p:nvPr/>
        </p:nvPicPr>
        <p:blipFill>
          <a:blip r:embed="rId1"/>
          <a:stretch/>
        </p:blipFill>
        <p:spPr>
          <a:xfrm>
            <a:off x="165240" y="324720"/>
            <a:ext cx="3297240" cy="1330920"/>
          </a:xfrm>
          <a:prstGeom prst="rect">
            <a:avLst/>
          </a:prstGeom>
          <a:ln>
            <a:noFill/>
          </a:ln>
        </p:spPr>
      </p:pic>
      <p:pic>
        <p:nvPicPr>
          <p:cNvPr id="1352" name="" descr=""/>
          <p:cNvPicPr/>
          <p:nvPr/>
        </p:nvPicPr>
        <p:blipFill>
          <a:blip r:embed="rId2"/>
          <a:stretch/>
        </p:blipFill>
        <p:spPr>
          <a:xfrm>
            <a:off x="148680" y="1724040"/>
            <a:ext cx="3297240" cy="1468440"/>
          </a:xfrm>
          <a:prstGeom prst="rect">
            <a:avLst/>
          </a:prstGeom>
          <a:ln>
            <a:noFill/>
          </a:ln>
        </p:spPr>
      </p:pic>
      <p:pic>
        <p:nvPicPr>
          <p:cNvPr id="1353" name="" descr=""/>
          <p:cNvPicPr/>
          <p:nvPr/>
        </p:nvPicPr>
        <p:blipFill>
          <a:blip r:embed="rId3"/>
          <a:stretch/>
        </p:blipFill>
        <p:spPr>
          <a:xfrm>
            <a:off x="3815280" y="2270520"/>
            <a:ext cx="5180760" cy="2621520"/>
          </a:xfrm>
          <a:prstGeom prst="rect">
            <a:avLst/>
          </a:prstGeom>
          <a:ln>
            <a:noFill/>
          </a:ln>
        </p:spPr>
      </p:pic>
      <p:sp>
        <p:nvSpPr>
          <p:cNvPr id="1354" name="TextShape 2"/>
          <p:cNvSpPr txBox="1"/>
          <p:nvPr/>
        </p:nvSpPr>
        <p:spPr>
          <a:xfrm>
            <a:off x="5566680" y="1833480"/>
            <a:ext cx="1451880" cy="412560"/>
          </a:xfrm>
          <a:prstGeom prst="rect">
            <a:avLst/>
          </a:prstGeom>
          <a:noFill/>
          <a:ln>
            <a:noFill/>
          </a:ln>
        </p:spPr>
        <p:txBody>
          <a:bodyPr lIns="90000" rIns="90000" tIns="45000" bIns="45000">
            <a:spAutoFit/>
          </a:bodyPr>
          <a:p>
            <a:r>
              <a:rPr b="1" lang="en-US" sz="1800" spc="-1" strike="noStrike">
                <a:solidFill>
                  <a:srgbClr val="000000"/>
                </a:solidFill>
                <a:latin typeface="Arial Black"/>
                <a:ea typeface="Arial Black"/>
              </a:rPr>
              <a:t>articles</a:t>
            </a:r>
            <a:endParaRPr b="0" lang="en-US" sz="1800" spc="-1" strike="noStrike">
              <a:latin typeface="Arial"/>
            </a:endParaRPr>
          </a:p>
        </p:txBody>
      </p:sp>
      <p:sp>
        <p:nvSpPr>
          <p:cNvPr id="1355" name="TextShape 3"/>
          <p:cNvSpPr txBox="1"/>
          <p:nvPr/>
        </p:nvSpPr>
        <p:spPr>
          <a:xfrm>
            <a:off x="757080" y="3333600"/>
            <a:ext cx="1451880" cy="412560"/>
          </a:xfrm>
          <a:prstGeom prst="rect">
            <a:avLst/>
          </a:prstGeom>
          <a:noFill/>
          <a:ln>
            <a:noFill/>
          </a:ln>
        </p:spPr>
        <p:txBody>
          <a:bodyPr lIns="90000" rIns="90000" tIns="45000" bIns="45000">
            <a:spAutoFit/>
          </a:bodyPr>
          <a:p>
            <a:r>
              <a:rPr b="1" lang="en-US" sz="1800" spc="-1" strike="noStrike">
                <a:solidFill>
                  <a:srgbClr val="000000"/>
                </a:solidFill>
                <a:latin typeface="Arial Black"/>
                <a:ea typeface="Arial Black"/>
              </a:rPr>
              <a:t>users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6" name="TextShape 1"/>
          <p:cNvSpPr txBox="1"/>
          <p:nvPr/>
        </p:nvSpPr>
        <p:spPr>
          <a:xfrm>
            <a:off x="3700800" y="574560"/>
            <a:ext cx="5361120" cy="1148760"/>
          </a:xfrm>
          <a:prstGeom prst="rect">
            <a:avLst/>
          </a:prstGeom>
          <a:noFill/>
          <a:ln>
            <a:noFill/>
          </a:ln>
        </p:spPr>
        <p:txBody>
          <a:bodyPr lIns="90000" rIns="90000" tIns="45000" bIns="45000">
            <a:spAutoFit/>
          </a:bodyPr>
          <a:p>
            <a:r>
              <a:rPr b="0" lang="en-US" sz="1500" spc="-1" strike="noStrike">
                <a:latin typeface="Arial"/>
              </a:rPr>
              <a:t> </a:t>
            </a:r>
            <a:r>
              <a:rPr b="0" lang="en-US" sz="1500" spc="-1" strike="noStrike">
                <a:latin typeface="Arial"/>
              </a:rPr>
              <a:t>// Get the user object</a:t>
            </a:r>
            <a:endParaRPr b="0" lang="en-US" sz="1500" spc="-1" strike="noStrike">
              <a:latin typeface="Arial"/>
            </a:endParaRPr>
          </a:p>
          <a:p>
            <a:r>
              <a:rPr b="0" lang="en-US" sz="1500" spc="-1" strike="noStrike">
                <a:latin typeface="Arial"/>
              </a:rPr>
              <a:t>&gt; user = db.user.findOne({username: “sheeri”});</a:t>
            </a:r>
            <a:endParaRPr b="0" lang="en-US" sz="1500" spc="-1" strike="noStrike">
              <a:latin typeface="Arial"/>
            </a:endParaRPr>
          </a:p>
          <a:p>
            <a:r>
              <a:rPr b="0" lang="en-US" sz="1500" spc="-1" strike="noStrike">
                <a:latin typeface="Arial"/>
              </a:rPr>
              <a:t>   </a:t>
            </a:r>
            <a:endParaRPr b="0" lang="en-US" sz="1500" spc="-1" strike="noStrike">
              <a:latin typeface="Arial"/>
            </a:endParaRPr>
          </a:p>
        </p:txBody>
      </p:sp>
      <p:pic>
        <p:nvPicPr>
          <p:cNvPr id="1357" name="" descr=""/>
          <p:cNvPicPr/>
          <p:nvPr/>
        </p:nvPicPr>
        <p:blipFill>
          <a:blip r:embed="rId1"/>
          <a:stretch/>
        </p:blipFill>
        <p:spPr>
          <a:xfrm>
            <a:off x="165240" y="324720"/>
            <a:ext cx="3297240" cy="1330920"/>
          </a:xfrm>
          <a:prstGeom prst="rect">
            <a:avLst/>
          </a:prstGeom>
          <a:ln>
            <a:noFill/>
          </a:ln>
        </p:spPr>
      </p:pic>
      <p:pic>
        <p:nvPicPr>
          <p:cNvPr id="1358" name="" descr=""/>
          <p:cNvPicPr/>
          <p:nvPr/>
        </p:nvPicPr>
        <p:blipFill>
          <a:blip r:embed="rId2"/>
          <a:stretch/>
        </p:blipFill>
        <p:spPr>
          <a:xfrm>
            <a:off x="148680" y="1724040"/>
            <a:ext cx="3297240" cy="1468440"/>
          </a:xfrm>
          <a:prstGeom prst="rect">
            <a:avLst/>
          </a:prstGeom>
          <a:ln>
            <a:noFill/>
          </a:ln>
        </p:spPr>
      </p:pic>
      <p:pic>
        <p:nvPicPr>
          <p:cNvPr id="1359" name="" descr=""/>
          <p:cNvPicPr/>
          <p:nvPr/>
        </p:nvPicPr>
        <p:blipFill>
          <a:blip r:embed="rId3"/>
          <a:stretch/>
        </p:blipFill>
        <p:spPr>
          <a:xfrm>
            <a:off x="3815280" y="2270520"/>
            <a:ext cx="5180760" cy="2621520"/>
          </a:xfrm>
          <a:prstGeom prst="rect">
            <a:avLst/>
          </a:prstGeom>
          <a:ln>
            <a:noFill/>
          </a:ln>
        </p:spPr>
      </p:pic>
      <p:sp>
        <p:nvSpPr>
          <p:cNvPr id="1360" name="TextShape 2"/>
          <p:cNvSpPr txBox="1"/>
          <p:nvPr/>
        </p:nvSpPr>
        <p:spPr>
          <a:xfrm>
            <a:off x="5566680" y="1833480"/>
            <a:ext cx="1451880" cy="412560"/>
          </a:xfrm>
          <a:prstGeom prst="rect">
            <a:avLst/>
          </a:prstGeom>
          <a:noFill/>
          <a:ln>
            <a:noFill/>
          </a:ln>
        </p:spPr>
        <p:txBody>
          <a:bodyPr lIns="90000" rIns="90000" tIns="45000" bIns="45000">
            <a:spAutoFit/>
          </a:bodyPr>
          <a:p>
            <a:r>
              <a:rPr b="1" lang="en-US" sz="1800" spc="-1" strike="noStrike">
                <a:solidFill>
                  <a:srgbClr val="000000"/>
                </a:solidFill>
                <a:latin typeface="Arial Black"/>
                <a:ea typeface="Arial Black"/>
              </a:rPr>
              <a:t>articles</a:t>
            </a:r>
            <a:endParaRPr b="0" lang="en-US" sz="1800" spc="-1" strike="noStrike">
              <a:latin typeface="Arial"/>
            </a:endParaRPr>
          </a:p>
        </p:txBody>
      </p:sp>
      <p:sp>
        <p:nvSpPr>
          <p:cNvPr id="1361" name="TextShape 3"/>
          <p:cNvSpPr txBox="1"/>
          <p:nvPr/>
        </p:nvSpPr>
        <p:spPr>
          <a:xfrm>
            <a:off x="757080" y="3333600"/>
            <a:ext cx="1451880" cy="412560"/>
          </a:xfrm>
          <a:prstGeom prst="rect">
            <a:avLst/>
          </a:prstGeom>
          <a:noFill/>
          <a:ln>
            <a:noFill/>
          </a:ln>
        </p:spPr>
        <p:txBody>
          <a:bodyPr lIns="90000" rIns="90000" tIns="45000" bIns="45000">
            <a:spAutoFit/>
          </a:bodyPr>
          <a:p>
            <a:r>
              <a:rPr b="1" lang="en-US" sz="1800" spc="-1" strike="noStrike">
                <a:solidFill>
                  <a:srgbClr val="000000"/>
                </a:solidFill>
                <a:latin typeface="Arial Black"/>
                <a:ea typeface="Arial Black"/>
              </a:rPr>
              <a:t>users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2" name="TextShape 1"/>
          <p:cNvSpPr txBox="1"/>
          <p:nvPr/>
        </p:nvSpPr>
        <p:spPr>
          <a:xfrm>
            <a:off x="3700800" y="574560"/>
            <a:ext cx="5361120" cy="1148760"/>
          </a:xfrm>
          <a:prstGeom prst="rect">
            <a:avLst/>
          </a:prstGeom>
          <a:noFill/>
          <a:ln>
            <a:noFill/>
          </a:ln>
        </p:spPr>
        <p:txBody>
          <a:bodyPr lIns="90000" rIns="90000" tIns="45000" bIns="45000">
            <a:spAutoFit/>
          </a:bodyPr>
          <a:p>
            <a:r>
              <a:rPr b="0" lang="en-US" sz="1500" spc="-1" strike="noStrike">
                <a:latin typeface="Arial"/>
              </a:rPr>
              <a:t> </a:t>
            </a:r>
            <a:r>
              <a:rPr b="0" lang="en-US" sz="1500" spc="-1" strike="noStrike">
                <a:latin typeface="Arial"/>
              </a:rPr>
              <a:t>// Get the user object</a:t>
            </a:r>
            <a:endParaRPr b="0" lang="en-US" sz="1500" spc="-1" strike="noStrike">
              <a:latin typeface="Arial"/>
            </a:endParaRPr>
          </a:p>
          <a:p>
            <a:r>
              <a:rPr b="0" lang="en-US" sz="1500" spc="-1" strike="noStrike">
                <a:latin typeface="Arial"/>
              </a:rPr>
              <a:t>&gt; user = db.user.findOne({username: “sheeri”});</a:t>
            </a:r>
            <a:endParaRPr b="0" lang="en-US" sz="1500" spc="-1" strike="noStrike">
              <a:latin typeface="Arial"/>
            </a:endParaRPr>
          </a:p>
          <a:p>
            <a:r>
              <a:rPr b="0" lang="en-US" sz="1500" spc="-1" strike="noStrike">
                <a:latin typeface="Arial"/>
              </a:rPr>
              <a:t>   </a:t>
            </a:r>
            <a:r>
              <a:rPr b="0" lang="en-US" sz="1500" spc="-1" strike="noStrike">
                <a:latin typeface="Arial"/>
              </a:rPr>
              <a:t>// Get all the articles linked to the person</a:t>
            </a:r>
            <a:endParaRPr b="0" lang="en-US" sz="1500" spc="-1" strike="noStrike">
              <a:latin typeface="Arial"/>
            </a:endParaRPr>
          </a:p>
          <a:p>
            <a:r>
              <a:rPr b="0" lang="en-US" sz="1500" spc="-1" strike="noStrike">
                <a:latin typeface="Arial"/>
              </a:rPr>
              <a:t>&gt; myArticles = db.articles.find({_id: { </a:t>
            </a:r>
            <a:endParaRPr b="0" lang="en-US" sz="1500" spc="-1" strike="noStrike">
              <a:latin typeface="Arial"/>
            </a:endParaRPr>
          </a:p>
          <a:p>
            <a:r>
              <a:rPr b="0" lang="en-US" sz="1500" spc="-1" strike="noStrike">
                <a:latin typeface="Arial"/>
              </a:rPr>
              <a:t>             </a:t>
            </a:r>
            <a:r>
              <a:rPr b="0" lang="en-US" sz="1500" spc="-1" strike="noStrike">
                <a:latin typeface="Arial"/>
              </a:rPr>
              <a:t>$in : people.articles.map(authorId =&gt; user._id) } } )</a:t>
            </a:r>
            <a:endParaRPr b="0" lang="en-US" sz="1500" spc="-1" strike="noStrike">
              <a:latin typeface="Arial"/>
            </a:endParaRPr>
          </a:p>
        </p:txBody>
      </p:sp>
      <p:pic>
        <p:nvPicPr>
          <p:cNvPr id="1363" name="" descr=""/>
          <p:cNvPicPr/>
          <p:nvPr/>
        </p:nvPicPr>
        <p:blipFill>
          <a:blip r:embed="rId1"/>
          <a:stretch/>
        </p:blipFill>
        <p:spPr>
          <a:xfrm>
            <a:off x="165240" y="324720"/>
            <a:ext cx="3297240" cy="1330920"/>
          </a:xfrm>
          <a:prstGeom prst="rect">
            <a:avLst/>
          </a:prstGeom>
          <a:ln>
            <a:noFill/>
          </a:ln>
        </p:spPr>
      </p:pic>
      <p:pic>
        <p:nvPicPr>
          <p:cNvPr id="1364" name="" descr=""/>
          <p:cNvPicPr/>
          <p:nvPr/>
        </p:nvPicPr>
        <p:blipFill>
          <a:blip r:embed="rId2"/>
          <a:stretch/>
        </p:blipFill>
        <p:spPr>
          <a:xfrm>
            <a:off x="148680" y="1724040"/>
            <a:ext cx="3297240" cy="1468440"/>
          </a:xfrm>
          <a:prstGeom prst="rect">
            <a:avLst/>
          </a:prstGeom>
          <a:ln>
            <a:noFill/>
          </a:ln>
        </p:spPr>
      </p:pic>
      <p:pic>
        <p:nvPicPr>
          <p:cNvPr id="1365" name="" descr=""/>
          <p:cNvPicPr/>
          <p:nvPr/>
        </p:nvPicPr>
        <p:blipFill>
          <a:blip r:embed="rId3"/>
          <a:stretch/>
        </p:blipFill>
        <p:spPr>
          <a:xfrm>
            <a:off x="3815280" y="2270520"/>
            <a:ext cx="5180760" cy="2621520"/>
          </a:xfrm>
          <a:prstGeom prst="rect">
            <a:avLst/>
          </a:prstGeom>
          <a:ln>
            <a:noFill/>
          </a:ln>
        </p:spPr>
      </p:pic>
      <p:sp>
        <p:nvSpPr>
          <p:cNvPr id="1366" name="TextShape 2"/>
          <p:cNvSpPr txBox="1"/>
          <p:nvPr/>
        </p:nvSpPr>
        <p:spPr>
          <a:xfrm>
            <a:off x="5566680" y="1833480"/>
            <a:ext cx="1451880" cy="412560"/>
          </a:xfrm>
          <a:prstGeom prst="rect">
            <a:avLst/>
          </a:prstGeom>
          <a:noFill/>
          <a:ln>
            <a:noFill/>
          </a:ln>
        </p:spPr>
        <p:txBody>
          <a:bodyPr lIns="90000" rIns="90000" tIns="45000" bIns="45000">
            <a:spAutoFit/>
          </a:bodyPr>
          <a:p>
            <a:r>
              <a:rPr b="1" lang="en-US" sz="1800" spc="-1" strike="noStrike">
                <a:solidFill>
                  <a:srgbClr val="000000"/>
                </a:solidFill>
                <a:latin typeface="Arial Black"/>
                <a:ea typeface="Arial Black"/>
              </a:rPr>
              <a:t>articles</a:t>
            </a:r>
            <a:endParaRPr b="0" lang="en-US" sz="1800" spc="-1" strike="noStrike">
              <a:latin typeface="Arial"/>
            </a:endParaRPr>
          </a:p>
        </p:txBody>
      </p:sp>
      <p:sp>
        <p:nvSpPr>
          <p:cNvPr id="1367" name="TextShape 3"/>
          <p:cNvSpPr txBox="1"/>
          <p:nvPr/>
        </p:nvSpPr>
        <p:spPr>
          <a:xfrm>
            <a:off x="757080" y="3225600"/>
            <a:ext cx="1451880" cy="412560"/>
          </a:xfrm>
          <a:prstGeom prst="rect">
            <a:avLst/>
          </a:prstGeom>
          <a:noFill/>
          <a:ln>
            <a:noFill/>
          </a:ln>
        </p:spPr>
        <p:txBody>
          <a:bodyPr lIns="90000" rIns="90000" tIns="45000" bIns="45000">
            <a:spAutoFit/>
          </a:bodyPr>
          <a:p>
            <a:r>
              <a:rPr b="1" lang="en-US" sz="1800" spc="-1" strike="noStrike">
                <a:solidFill>
                  <a:srgbClr val="000000"/>
                </a:solidFill>
                <a:latin typeface="Arial Black"/>
                <a:ea typeface="Arial Black"/>
              </a:rPr>
              <a:t>users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8" name="TextShape 1"/>
          <p:cNvSpPr txBox="1"/>
          <p:nvPr/>
        </p:nvSpPr>
        <p:spPr>
          <a:xfrm>
            <a:off x="984240" y="1758240"/>
            <a:ext cx="6984000" cy="84024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Model the objects that your</a:t>
            </a:r>
            <a:br/>
            <a:r>
              <a:rPr b="1" lang="en-US" sz="4000" spc="-1" strike="noStrike">
                <a:solidFill>
                  <a:srgbClr val="000000"/>
                </a:solidFill>
                <a:latin typeface="Arial Black"/>
                <a:ea typeface="Arial Black"/>
              </a:rPr>
              <a:t>application uses</a:t>
            </a:r>
            <a:endParaRPr b="0" lang="en-US" sz="4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69" name="" descr=""/>
          <p:cNvPicPr/>
          <p:nvPr/>
        </p:nvPicPr>
        <p:blipFill>
          <a:blip r:embed="rId1"/>
          <a:stretch/>
        </p:blipFill>
        <p:spPr>
          <a:xfrm>
            <a:off x="165240" y="324720"/>
            <a:ext cx="3297240" cy="1330920"/>
          </a:xfrm>
          <a:prstGeom prst="rect">
            <a:avLst/>
          </a:prstGeom>
          <a:ln>
            <a:noFill/>
          </a:ln>
        </p:spPr>
      </p:pic>
      <p:pic>
        <p:nvPicPr>
          <p:cNvPr id="1370" name="" descr=""/>
          <p:cNvPicPr/>
          <p:nvPr/>
        </p:nvPicPr>
        <p:blipFill>
          <a:blip r:embed="rId2"/>
          <a:stretch/>
        </p:blipFill>
        <p:spPr>
          <a:xfrm>
            <a:off x="148680" y="1724040"/>
            <a:ext cx="3297240" cy="1468440"/>
          </a:xfrm>
          <a:prstGeom prst="rect">
            <a:avLst/>
          </a:prstGeom>
          <a:ln>
            <a:noFill/>
          </a:ln>
        </p:spPr>
      </p:pic>
      <p:pic>
        <p:nvPicPr>
          <p:cNvPr id="1371" name="" descr=""/>
          <p:cNvPicPr/>
          <p:nvPr/>
        </p:nvPicPr>
        <p:blipFill>
          <a:blip r:embed="rId3"/>
          <a:stretch/>
        </p:blipFill>
        <p:spPr>
          <a:xfrm>
            <a:off x="3815280" y="2270520"/>
            <a:ext cx="5180760" cy="2621520"/>
          </a:xfrm>
          <a:prstGeom prst="rect">
            <a:avLst/>
          </a:prstGeom>
          <a:ln>
            <a:noFill/>
          </a:ln>
        </p:spPr>
      </p:pic>
      <p:sp>
        <p:nvSpPr>
          <p:cNvPr id="1372" name="TextShape 1"/>
          <p:cNvSpPr txBox="1"/>
          <p:nvPr/>
        </p:nvSpPr>
        <p:spPr>
          <a:xfrm>
            <a:off x="757080" y="3333600"/>
            <a:ext cx="1451880" cy="412560"/>
          </a:xfrm>
          <a:prstGeom prst="rect">
            <a:avLst/>
          </a:prstGeom>
          <a:noFill/>
          <a:ln>
            <a:noFill/>
          </a:ln>
        </p:spPr>
        <p:txBody>
          <a:bodyPr lIns="90000" rIns="90000" tIns="45000" bIns="45000">
            <a:spAutoFit/>
          </a:bodyPr>
          <a:p>
            <a:r>
              <a:rPr b="1" lang="en-US" sz="1800" spc="-1" strike="noStrike">
                <a:solidFill>
                  <a:srgbClr val="000000"/>
                </a:solidFill>
                <a:latin typeface="Arial Black"/>
                <a:ea typeface="Arial Black"/>
              </a:rPr>
              <a:t>users</a:t>
            </a:r>
            <a:endParaRPr b="0" lang="en-US" sz="1800" spc="-1" strike="noStrike">
              <a:latin typeface="Arial"/>
            </a:endParaRPr>
          </a:p>
        </p:txBody>
      </p:sp>
      <p:sp>
        <p:nvSpPr>
          <p:cNvPr id="1373" name="TextShape 2"/>
          <p:cNvSpPr txBox="1"/>
          <p:nvPr/>
        </p:nvSpPr>
        <p:spPr>
          <a:xfrm>
            <a:off x="5567040" y="1833480"/>
            <a:ext cx="1451880" cy="412560"/>
          </a:xfrm>
          <a:prstGeom prst="rect">
            <a:avLst/>
          </a:prstGeom>
          <a:noFill/>
          <a:ln>
            <a:noFill/>
          </a:ln>
        </p:spPr>
        <p:txBody>
          <a:bodyPr lIns="90000" rIns="90000" tIns="45000" bIns="45000">
            <a:spAutoFit/>
          </a:bodyPr>
          <a:p>
            <a:r>
              <a:rPr b="1" lang="en-US" sz="1800" spc="-1" strike="noStrike">
                <a:solidFill>
                  <a:srgbClr val="000000"/>
                </a:solidFill>
                <a:latin typeface="Arial Black"/>
                <a:ea typeface="Arial Black"/>
              </a:rPr>
              <a:t>articles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4" name="TextShape 1"/>
          <p:cNvSpPr txBox="1"/>
          <p:nvPr/>
        </p:nvSpPr>
        <p:spPr>
          <a:xfrm>
            <a:off x="459360" y="411480"/>
            <a:ext cx="8229240" cy="2052360"/>
          </a:xfrm>
          <a:prstGeom prst="rect">
            <a:avLst/>
          </a:prstGeom>
          <a:noFill/>
          <a:ln>
            <a:noFill/>
          </a:ln>
        </p:spPr>
        <p:txBody>
          <a:bodyPr tIns="91440" bIns="91440" anchor="ctr">
            <a:noAutofit/>
          </a:bodyPr>
          <a:p>
            <a:pPr algn="ctr">
              <a:lnSpc>
                <a:spcPct val="100000"/>
              </a:lnSpc>
            </a:pPr>
            <a:r>
              <a:rPr b="1" lang="en-US" sz="3600" spc="-1" strike="noStrike">
                <a:solidFill>
                  <a:srgbClr val="000000"/>
                </a:solidFill>
                <a:latin typeface="Arial Black"/>
                <a:ea typeface="Arial Black"/>
              </a:rPr>
              <a:t>Who am I?</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74" name="" descr=""/>
          <p:cNvPicPr/>
          <p:nvPr/>
        </p:nvPicPr>
        <p:blipFill>
          <a:blip r:embed="rId1"/>
          <a:stretch/>
        </p:blipFill>
        <p:spPr>
          <a:xfrm>
            <a:off x="4071600" y="908640"/>
            <a:ext cx="4918320" cy="3143520"/>
          </a:xfrm>
          <a:prstGeom prst="rect">
            <a:avLst/>
          </a:prstGeom>
          <a:ln>
            <a:noFill/>
          </a:ln>
        </p:spPr>
      </p:pic>
      <p:sp>
        <p:nvSpPr>
          <p:cNvPr id="1375" name="TextShape 1"/>
          <p:cNvSpPr txBox="1"/>
          <p:nvPr/>
        </p:nvSpPr>
        <p:spPr>
          <a:xfrm>
            <a:off x="5494320" y="536040"/>
            <a:ext cx="1451880" cy="412560"/>
          </a:xfrm>
          <a:prstGeom prst="rect">
            <a:avLst/>
          </a:prstGeom>
          <a:noFill/>
          <a:ln>
            <a:noFill/>
          </a:ln>
        </p:spPr>
        <p:txBody>
          <a:bodyPr lIns="90000" rIns="90000" tIns="45000" bIns="45000">
            <a:spAutoFit/>
          </a:bodyPr>
          <a:p>
            <a:r>
              <a:rPr b="1" lang="en-US" sz="1800" spc="-1" strike="noStrike">
                <a:solidFill>
                  <a:srgbClr val="000000"/>
                </a:solidFill>
                <a:latin typeface="Arial Black"/>
                <a:ea typeface="Arial Black"/>
              </a:rPr>
              <a:t>articles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76" name="" descr=""/>
          <p:cNvPicPr/>
          <p:nvPr/>
        </p:nvPicPr>
        <p:blipFill>
          <a:blip r:embed="rId1"/>
          <a:stretch/>
        </p:blipFill>
        <p:spPr>
          <a:xfrm>
            <a:off x="462960" y="2590200"/>
            <a:ext cx="3084840" cy="2089080"/>
          </a:xfrm>
          <a:prstGeom prst="rect">
            <a:avLst/>
          </a:prstGeom>
          <a:ln>
            <a:noFill/>
          </a:ln>
        </p:spPr>
      </p:pic>
      <p:pic>
        <p:nvPicPr>
          <p:cNvPr id="1377" name="" descr=""/>
          <p:cNvPicPr/>
          <p:nvPr/>
        </p:nvPicPr>
        <p:blipFill>
          <a:blip r:embed="rId2"/>
          <a:stretch/>
        </p:blipFill>
        <p:spPr>
          <a:xfrm>
            <a:off x="336240" y="308520"/>
            <a:ext cx="3236400" cy="2238120"/>
          </a:xfrm>
          <a:prstGeom prst="rect">
            <a:avLst/>
          </a:prstGeom>
          <a:ln>
            <a:noFill/>
          </a:ln>
        </p:spPr>
      </p:pic>
      <p:pic>
        <p:nvPicPr>
          <p:cNvPr id="1378" name="" descr=""/>
          <p:cNvPicPr/>
          <p:nvPr/>
        </p:nvPicPr>
        <p:blipFill>
          <a:blip r:embed="rId3"/>
          <a:stretch/>
        </p:blipFill>
        <p:spPr>
          <a:xfrm>
            <a:off x="4071600" y="908640"/>
            <a:ext cx="4918320" cy="3143520"/>
          </a:xfrm>
          <a:prstGeom prst="rect">
            <a:avLst/>
          </a:prstGeom>
          <a:ln>
            <a:noFill/>
          </a:ln>
        </p:spPr>
      </p:pic>
      <p:sp>
        <p:nvSpPr>
          <p:cNvPr id="1379" name="TextShape 1"/>
          <p:cNvSpPr txBox="1"/>
          <p:nvPr/>
        </p:nvSpPr>
        <p:spPr>
          <a:xfrm>
            <a:off x="824040" y="-73440"/>
            <a:ext cx="1451880" cy="412560"/>
          </a:xfrm>
          <a:prstGeom prst="rect">
            <a:avLst/>
          </a:prstGeom>
          <a:noFill/>
          <a:ln>
            <a:noFill/>
          </a:ln>
        </p:spPr>
        <p:txBody>
          <a:bodyPr lIns="90000" rIns="90000" tIns="45000" bIns="45000">
            <a:spAutoFit/>
          </a:bodyPr>
          <a:p>
            <a:r>
              <a:rPr b="1" lang="en-US" sz="1800" spc="-1" strike="noStrike">
                <a:solidFill>
                  <a:srgbClr val="000000"/>
                </a:solidFill>
                <a:latin typeface="Arial Black"/>
                <a:ea typeface="Arial Black"/>
              </a:rPr>
              <a:t>users</a:t>
            </a:r>
            <a:endParaRPr b="0" lang="en-US" sz="1800" spc="-1" strike="noStrike">
              <a:latin typeface="Arial"/>
            </a:endParaRPr>
          </a:p>
        </p:txBody>
      </p:sp>
      <p:sp>
        <p:nvSpPr>
          <p:cNvPr id="1380" name="TextShape 2"/>
          <p:cNvSpPr txBox="1"/>
          <p:nvPr/>
        </p:nvSpPr>
        <p:spPr>
          <a:xfrm>
            <a:off x="5494680" y="536040"/>
            <a:ext cx="1451880" cy="412560"/>
          </a:xfrm>
          <a:prstGeom prst="rect">
            <a:avLst/>
          </a:prstGeom>
          <a:noFill/>
          <a:ln>
            <a:noFill/>
          </a:ln>
        </p:spPr>
        <p:txBody>
          <a:bodyPr lIns="90000" rIns="90000" tIns="45000" bIns="45000">
            <a:spAutoFit/>
          </a:bodyPr>
          <a:p>
            <a:r>
              <a:rPr b="1" lang="en-US" sz="1800" spc="-1" strike="noStrike">
                <a:solidFill>
                  <a:srgbClr val="000000"/>
                </a:solidFill>
                <a:latin typeface="Arial Black"/>
                <a:ea typeface="Arial Black"/>
              </a:rPr>
              <a:t>articles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1" name="TextShape 1"/>
          <p:cNvSpPr txBox="1"/>
          <p:nvPr/>
        </p:nvSpPr>
        <p:spPr>
          <a:xfrm>
            <a:off x="3569040" y="4222440"/>
            <a:ext cx="5049360" cy="1148760"/>
          </a:xfrm>
          <a:prstGeom prst="rect">
            <a:avLst/>
          </a:prstGeom>
          <a:noFill/>
          <a:ln>
            <a:noFill/>
          </a:ln>
        </p:spPr>
        <p:txBody>
          <a:bodyPr lIns="90000" rIns="90000" tIns="45000" bIns="45000">
            <a:spAutoFit/>
          </a:bodyPr>
          <a:p>
            <a:pPr algn="ctr"/>
            <a:r>
              <a:rPr b="1" lang="en-US" sz="2600" spc="-1" strike="noStrike">
                <a:latin typeface="Arial"/>
              </a:rPr>
              <a:t>Extended reference</a:t>
            </a:r>
            <a:endParaRPr b="0" lang="en-US" sz="2600" spc="-1" strike="noStrike">
              <a:latin typeface="Arial"/>
            </a:endParaRPr>
          </a:p>
        </p:txBody>
      </p:sp>
      <p:pic>
        <p:nvPicPr>
          <p:cNvPr id="1382" name="" descr=""/>
          <p:cNvPicPr/>
          <p:nvPr/>
        </p:nvPicPr>
        <p:blipFill>
          <a:blip r:embed="rId1"/>
          <a:stretch/>
        </p:blipFill>
        <p:spPr>
          <a:xfrm>
            <a:off x="4071600" y="908640"/>
            <a:ext cx="4918320" cy="3143520"/>
          </a:xfrm>
          <a:prstGeom prst="rect">
            <a:avLst/>
          </a:prstGeom>
          <a:ln>
            <a:noFill/>
          </a:ln>
        </p:spPr>
      </p:pic>
      <p:pic>
        <p:nvPicPr>
          <p:cNvPr id="1383" name="" descr=""/>
          <p:cNvPicPr/>
          <p:nvPr/>
        </p:nvPicPr>
        <p:blipFill>
          <a:blip r:embed="rId2"/>
          <a:stretch/>
        </p:blipFill>
        <p:spPr>
          <a:xfrm>
            <a:off x="462960" y="2590200"/>
            <a:ext cx="3084840" cy="2089080"/>
          </a:xfrm>
          <a:prstGeom prst="rect">
            <a:avLst/>
          </a:prstGeom>
          <a:ln>
            <a:noFill/>
          </a:ln>
        </p:spPr>
      </p:pic>
      <p:pic>
        <p:nvPicPr>
          <p:cNvPr id="1384" name="" descr=""/>
          <p:cNvPicPr/>
          <p:nvPr/>
        </p:nvPicPr>
        <p:blipFill>
          <a:blip r:embed="rId3"/>
          <a:stretch/>
        </p:blipFill>
        <p:spPr>
          <a:xfrm>
            <a:off x="336240" y="308520"/>
            <a:ext cx="3236400" cy="2238120"/>
          </a:xfrm>
          <a:prstGeom prst="rect">
            <a:avLst/>
          </a:prstGeom>
          <a:ln>
            <a:noFill/>
          </a:ln>
        </p:spPr>
      </p:pic>
      <p:sp>
        <p:nvSpPr>
          <p:cNvPr id="1385" name="TextShape 2"/>
          <p:cNvSpPr txBox="1"/>
          <p:nvPr/>
        </p:nvSpPr>
        <p:spPr>
          <a:xfrm>
            <a:off x="824040" y="-73440"/>
            <a:ext cx="1451880" cy="412560"/>
          </a:xfrm>
          <a:prstGeom prst="rect">
            <a:avLst/>
          </a:prstGeom>
          <a:noFill/>
          <a:ln>
            <a:noFill/>
          </a:ln>
        </p:spPr>
        <p:txBody>
          <a:bodyPr lIns="90000" rIns="90000" tIns="45000" bIns="45000">
            <a:spAutoFit/>
          </a:bodyPr>
          <a:p>
            <a:r>
              <a:rPr b="1" lang="en-US" sz="1800" spc="-1" strike="noStrike">
                <a:solidFill>
                  <a:srgbClr val="000000"/>
                </a:solidFill>
                <a:latin typeface="Arial Black"/>
                <a:ea typeface="Arial Black"/>
              </a:rPr>
              <a:t>users</a:t>
            </a:r>
            <a:endParaRPr b="0" lang="en-US" sz="1800" spc="-1" strike="noStrike">
              <a:latin typeface="Arial"/>
            </a:endParaRPr>
          </a:p>
        </p:txBody>
      </p:sp>
      <p:sp>
        <p:nvSpPr>
          <p:cNvPr id="1386" name="TextShape 3"/>
          <p:cNvSpPr txBox="1"/>
          <p:nvPr/>
        </p:nvSpPr>
        <p:spPr>
          <a:xfrm>
            <a:off x="5494680" y="536040"/>
            <a:ext cx="1451880" cy="412560"/>
          </a:xfrm>
          <a:prstGeom prst="rect">
            <a:avLst/>
          </a:prstGeom>
          <a:noFill/>
          <a:ln>
            <a:noFill/>
          </a:ln>
        </p:spPr>
        <p:txBody>
          <a:bodyPr lIns="90000" rIns="90000" tIns="45000" bIns="45000">
            <a:spAutoFit/>
          </a:bodyPr>
          <a:p>
            <a:r>
              <a:rPr b="1" lang="en-US" sz="1800" spc="-1" strike="noStrike">
                <a:solidFill>
                  <a:srgbClr val="000000"/>
                </a:solidFill>
                <a:latin typeface="Arial Black"/>
                <a:ea typeface="Arial Black"/>
              </a:rPr>
              <a:t>articles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87" name="" descr=""/>
          <p:cNvPicPr/>
          <p:nvPr/>
        </p:nvPicPr>
        <p:blipFill>
          <a:blip r:embed="rId1"/>
          <a:stretch/>
        </p:blipFill>
        <p:spPr>
          <a:xfrm>
            <a:off x="553320" y="503280"/>
            <a:ext cx="2869200" cy="2123280"/>
          </a:xfrm>
          <a:prstGeom prst="rect">
            <a:avLst/>
          </a:prstGeom>
          <a:ln>
            <a:noFill/>
          </a:ln>
        </p:spPr>
      </p:pic>
      <p:pic>
        <p:nvPicPr>
          <p:cNvPr id="1388" name="" descr=""/>
          <p:cNvPicPr/>
          <p:nvPr/>
        </p:nvPicPr>
        <p:blipFill>
          <a:blip r:embed="rId2"/>
          <a:stretch/>
        </p:blipFill>
        <p:spPr>
          <a:xfrm>
            <a:off x="553680" y="2733480"/>
            <a:ext cx="2869920" cy="1913400"/>
          </a:xfrm>
          <a:prstGeom prst="rect">
            <a:avLst/>
          </a:prstGeom>
          <a:ln>
            <a:noFill/>
          </a:ln>
        </p:spPr>
      </p:pic>
      <p:sp>
        <p:nvSpPr>
          <p:cNvPr id="1389" name="TextShape 1"/>
          <p:cNvSpPr txBox="1"/>
          <p:nvPr/>
        </p:nvSpPr>
        <p:spPr>
          <a:xfrm>
            <a:off x="869040" y="66240"/>
            <a:ext cx="1451880" cy="412560"/>
          </a:xfrm>
          <a:prstGeom prst="rect">
            <a:avLst/>
          </a:prstGeom>
          <a:noFill/>
          <a:ln>
            <a:noFill/>
          </a:ln>
        </p:spPr>
        <p:txBody>
          <a:bodyPr lIns="90000" rIns="90000" tIns="45000" bIns="45000">
            <a:spAutoFit/>
          </a:bodyPr>
          <a:p>
            <a:r>
              <a:rPr b="1" lang="en-US" sz="1800" spc="-1" strike="noStrike">
                <a:solidFill>
                  <a:srgbClr val="000000"/>
                </a:solidFill>
                <a:latin typeface="Arial Black"/>
                <a:ea typeface="Arial Black"/>
              </a:rPr>
              <a:t>users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0" name="TextShape 1"/>
          <p:cNvSpPr txBox="1"/>
          <p:nvPr/>
        </p:nvSpPr>
        <p:spPr>
          <a:xfrm>
            <a:off x="5494680" y="320040"/>
            <a:ext cx="1451880" cy="412560"/>
          </a:xfrm>
          <a:prstGeom prst="rect">
            <a:avLst/>
          </a:prstGeom>
          <a:noFill/>
          <a:ln>
            <a:noFill/>
          </a:ln>
        </p:spPr>
        <p:txBody>
          <a:bodyPr lIns="90000" rIns="90000" tIns="45000" bIns="45000">
            <a:spAutoFit/>
          </a:bodyPr>
          <a:p>
            <a:r>
              <a:rPr b="1" lang="en-US" sz="1800" spc="-1" strike="noStrike">
                <a:solidFill>
                  <a:srgbClr val="000000"/>
                </a:solidFill>
                <a:latin typeface="Arial Black"/>
                <a:ea typeface="Arial Black"/>
              </a:rPr>
              <a:t>articles</a:t>
            </a:r>
            <a:endParaRPr b="0" lang="en-US" sz="1800" spc="-1" strike="noStrike">
              <a:latin typeface="Arial"/>
            </a:endParaRPr>
          </a:p>
        </p:txBody>
      </p:sp>
      <p:sp>
        <p:nvSpPr>
          <p:cNvPr id="1391" name="TextShape 2"/>
          <p:cNvSpPr txBox="1"/>
          <p:nvPr/>
        </p:nvSpPr>
        <p:spPr>
          <a:xfrm>
            <a:off x="869400" y="66240"/>
            <a:ext cx="1451880" cy="412560"/>
          </a:xfrm>
          <a:prstGeom prst="rect">
            <a:avLst/>
          </a:prstGeom>
          <a:noFill/>
          <a:ln>
            <a:noFill/>
          </a:ln>
        </p:spPr>
        <p:txBody>
          <a:bodyPr lIns="90000" rIns="90000" tIns="45000" bIns="45000">
            <a:spAutoFit/>
          </a:bodyPr>
          <a:p>
            <a:r>
              <a:rPr b="1" lang="en-US" sz="1800" spc="-1" strike="noStrike">
                <a:solidFill>
                  <a:srgbClr val="000000"/>
                </a:solidFill>
                <a:latin typeface="Arial Black"/>
                <a:ea typeface="Arial Black"/>
              </a:rPr>
              <a:t>users</a:t>
            </a:r>
            <a:endParaRPr b="0" lang="en-US" sz="1800" spc="-1" strike="noStrike">
              <a:latin typeface="Arial"/>
            </a:endParaRPr>
          </a:p>
        </p:txBody>
      </p:sp>
      <p:pic>
        <p:nvPicPr>
          <p:cNvPr id="1392" name="" descr=""/>
          <p:cNvPicPr/>
          <p:nvPr/>
        </p:nvPicPr>
        <p:blipFill>
          <a:blip r:embed="rId1"/>
          <a:stretch/>
        </p:blipFill>
        <p:spPr>
          <a:xfrm>
            <a:off x="553680" y="503280"/>
            <a:ext cx="2869200" cy="2123280"/>
          </a:xfrm>
          <a:prstGeom prst="rect">
            <a:avLst/>
          </a:prstGeom>
          <a:ln>
            <a:noFill/>
          </a:ln>
        </p:spPr>
      </p:pic>
      <p:pic>
        <p:nvPicPr>
          <p:cNvPr id="1393" name="" descr=""/>
          <p:cNvPicPr/>
          <p:nvPr/>
        </p:nvPicPr>
        <p:blipFill>
          <a:blip r:embed="rId2"/>
          <a:stretch/>
        </p:blipFill>
        <p:spPr>
          <a:xfrm>
            <a:off x="554040" y="2733480"/>
            <a:ext cx="2869920" cy="1913400"/>
          </a:xfrm>
          <a:prstGeom prst="rect">
            <a:avLst/>
          </a:prstGeom>
          <a:ln>
            <a:noFill/>
          </a:ln>
        </p:spPr>
      </p:pic>
      <p:pic>
        <p:nvPicPr>
          <p:cNvPr id="1394" name="" descr=""/>
          <p:cNvPicPr/>
          <p:nvPr/>
        </p:nvPicPr>
        <p:blipFill>
          <a:blip r:embed="rId3"/>
          <a:stretch/>
        </p:blipFill>
        <p:spPr>
          <a:xfrm>
            <a:off x="3796920" y="670320"/>
            <a:ext cx="5021640" cy="3613680"/>
          </a:xfrm>
          <a:prstGeom prst="rect">
            <a:avLst/>
          </a:prstGeom>
          <a:ln>
            <a:noFill/>
          </a:ln>
        </p:spPr>
      </p:pic>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5" name="TextShape 1"/>
          <p:cNvSpPr txBox="1"/>
          <p:nvPr/>
        </p:nvSpPr>
        <p:spPr>
          <a:xfrm>
            <a:off x="4408560" y="24480"/>
            <a:ext cx="4719240" cy="346680"/>
          </a:xfrm>
          <a:prstGeom prst="rect">
            <a:avLst/>
          </a:prstGeom>
          <a:noFill/>
          <a:ln>
            <a:noFill/>
          </a:ln>
        </p:spPr>
        <p:txBody>
          <a:bodyPr lIns="90000" rIns="90000" tIns="45000" bIns="45000">
            <a:spAutoFit/>
          </a:bodyPr>
          <a:p>
            <a:pPr algn="ctr"/>
            <a:r>
              <a:rPr b="0" lang="en-US" sz="1800" spc="-1" strike="noStrike">
                <a:solidFill>
                  <a:srgbClr val="000000"/>
                </a:solidFill>
                <a:latin typeface="Arial"/>
                <a:ea typeface="Linux Libertine G"/>
              </a:rPr>
              <a:t>MongoDB</a:t>
            </a:r>
            <a:endParaRPr b="0" lang="en-US" sz="1800" spc="-1" strike="noStrike">
              <a:latin typeface="Arial"/>
            </a:endParaRPr>
          </a:p>
        </p:txBody>
      </p:sp>
      <p:pic>
        <p:nvPicPr>
          <p:cNvPr id="1396" name="" descr=""/>
          <p:cNvPicPr/>
          <p:nvPr/>
        </p:nvPicPr>
        <p:blipFill>
          <a:blip r:embed="rId1"/>
          <a:stretch/>
        </p:blipFill>
        <p:spPr>
          <a:xfrm>
            <a:off x="4731840" y="360000"/>
            <a:ext cx="4118760" cy="3816720"/>
          </a:xfrm>
          <a:prstGeom prst="rect">
            <a:avLst/>
          </a:prstGeom>
          <a:ln>
            <a:noFill/>
          </a:ln>
        </p:spPr>
      </p:pic>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7" name="Line 1"/>
          <p:cNvSpPr/>
          <p:nvPr/>
        </p:nvSpPr>
        <p:spPr>
          <a:xfrm flipH="1">
            <a:off x="4356720" y="10440"/>
            <a:ext cx="51480" cy="3487320"/>
          </a:xfrm>
          <a:prstGeom prst="line">
            <a:avLst/>
          </a:prstGeom>
          <a:ln>
            <a:solidFill>
              <a:srgbClr val="000000"/>
            </a:solidFill>
          </a:ln>
        </p:spPr>
        <p:style>
          <a:lnRef idx="0"/>
          <a:fillRef idx="0"/>
          <a:effectRef idx="0"/>
          <a:fontRef idx="minor"/>
        </p:style>
      </p:sp>
      <p:sp>
        <p:nvSpPr>
          <p:cNvPr id="1398" name="TextShape 2"/>
          <p:cNvSpPr txBox="1"/>
          <p:nvPr/>
        </p:nvSpPr>
        <p:spPr>
          <a:xfrm>
            <a:off x="0" y="-7200"/>
            <a:ext cx="4387680" cy="346680"/>
          </a:xfrm>
          <a:prstGeom prst="rect">
            <a:avLst/>
          </a:prstGeom>
          <a:noFill/>
          <a:ln>
            <a:noFill/>
          </a:ln>
        </p:spPr>
        <p:txBody>
          <a:bodyPr lIns="90000" rIns="90000" tIns="45000" bIns="45000">
            <a:spAutoFit/>
          </a:bodyPr>
          <a:p>
            <a:pPr algn="ctr"/>
            <a:r>
              <a:rPr b="0" lang="en-US" sz="1800" spc="-1" strike="noStrike">
                <a:solidFill>
                  <a:srgbClr val="000000"/>
                </a:solidFill>
                <a:latin typeface="Arial"/>
                <a:ea typeface="Linux Libertine G"/>
              </a:rPr>
              <a:t>Relational</a:t>
            </a:r>
            <a:endParaRPr b="0" lang="en-US" sz="1800" spc="-1" strike="noStrike">
              <a:latin typeface="Arial"/>
            </a:endParaRPr>
          </a:p>
        </p:txBody>
      </p:sp>
      <p:sp>
        <p:nvSpPr>
          <p:cNvPr id="1399" name="TextShape 3"/>
          <p:cNvSpPr txBox="1"/>
          <p:nvPr/>
        </p:nvSpPr>
        <p:spPr>
          <a:xfrm>
            <a:off x="4408200" y="24120"/>
            <a:ext cx="4719240" cy="346680"/>
          </a:xfrm>
          <a:prstGeom prst="rect">
            <a:avLst/>
          </a:prstGeom>
          <a:noFill/>
          <a:ln>
            <a:noFill/>
          </a:ln>
        </p:spPr>
        <p:txBody>
          <a:bodyPr lIns="90000" rIns="90000" tIns="45000" bIns="45000">
            <a:spAutoFit/>
          </a:bodyPr>
          <a:p>
            <a:pPr algn="ctr"/>
            <a:r>
              <a:rPr b="0" lang="en-US" sz="1800" spc="-1" strike="noStrike">
                <a:solidFill>
                  <a:srgbClr val="000000"/>
                </a:solidFill>
                <a:latin typeface="Arial"/>
                <a:ea typeface="Linux Libertine G"/>
              </a:rPr>
              <a:t>MongoDB</a:t>
            </a:r>
            <a:endParaRPr b="0" lang="en-US" sz="1800" spc="-1" strike="noStrike">
              <a:latin typeface="Arial"/>
            </a:endParaRPr>
          </a:p>
        </p:txBody>
      </p:sp>
      <p:pic>
        <p:nvPicPr>
          <p:cNvPr id="1400" name="" descr=""/>
          <p:cNvPicPr/>
          <p:nvPr/>
        </p:nvPicPr>
        <p:blipFill>
          <a:blip r:embed="rId1"/>
          <a:stretch/>
        </p:blipFill>
        <p:spPr>
          <a:xfrm>
            <a:off x="4732200" y="360000"/>
            <a:ext cx="4118760" cy="3816720"/>
          </a:xfrm>
          <a:prstGeom prst="rect">
            <a:avLst/>
          </a:prstGeom>
          <a:ln>
            <a:noFill/>
          </a:ln>
        </p:spPr>
      </p:pic>
      <p:pic>
        <p:nvPicPr>
          <p:cNvPr id="1401" name="" descr=""/>
          <p:cNvPicPr/>
          <p:nvPr/>
        </p:nvPicPr>
        <p:blipFill>
          <a:blip r:embed="rId2"/>
          <a:stretch/>
        </p:blipFill>
        <p:spPr>
          <a:xfrm>
            <a:off x="567360" y="407880"/>
            <a:ext cx="3096720" cy="3165480"/>
          </a:xfrm>
          <a:prstGeom prst="rect">
            <a:avLst/>
          </a:prstGeom>
          <a:ln>
            <a:noFill/>
          </a:ln>
        </p:spPr>
      </p:pic>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2" name="TextShape 1"/>
          <p:cNvSpPr txBox="1"/>
          <p:nvPr/>
        </p:nvSpPr>
        <p:spPr>
          <a:xfrm>
            <a:off x="984240" y="1758240"/>
            <a:ext cx="6984000" cy="84024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Data that is </a:t>
            </a:r>
            <a:r>
              <a:rPr b="1" lang="en-US" sz="4000" spc="-1" strike="noStrike">
                <a:solidFill>
                  <a:srgbClr val="000000"/>
                </a:solidFill>
                <a:latin typeface="Arial Black"/>
                <a:ea typeface="Arial Black"/>
              </a:rPr>
              <a:t>accessed together</a:t>
            </a:r>
            <a:br/>
            <a:r>
              <a:rPr b="1" lang="en-US" sz="1800" spc="-1" strike="noStrike">
                <a:solidFill>
                  <a:srgbClr val="000000"/>
                </a:solidFill>
                <a:latin typeface="Arial Black"/>
                <a:ea typeface="Arial Black"/>
              </a:rPr>
              <a:t>should be </a:t>
            </a:r>
            <a:r>
              <a:rPr b="1" lang="en-US" sz="4000" spc="-1" strike="noStrike">
                <a:solidFill>
                  <a:srgbClr val="000000"/>
                </a:solidFill>
                <a:latin typeface="Arial Black"/>
                <a:ea typeface="Arial Black"/>
              </a:rPr>
              <a:t>stored together</a:t>
            </a:r>
            <a:r>
              <a:rPr b="1" lang="en-US" sz="1800" spc="-1" strike="noStrike">
                <a:solidFill>
                  <a:srgbClr val="000000"/>
                </a:solidFill>
                <a:latin typeface="Arial Black"/>
                <a:ea typeface="Arial Black"/>
              </a:rPr>
              <a:t> </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3" name="Line 1"/>
          <p:cNvSpPr/>
          <p:nvPr/>
        </p:nvSpPr>
        <p:spPr>
          <a:xfrm flipH="1">
            <a:off x="4356720" y="10440"/>
            <a:ext cx="51480" cy="3487320"/>
          </a:xfrm>
          <a:prstGeom prst="line">
            <a:avLst/>
          </a:prstGeom>
          <a:ln>
            <a:solidFill>
              <a:srgbClr val="000000"/>
            </a:solidFill>
          </a:ln>
        </p:spPr>
        <p:style>
          <a:lnRef idx="0"/>
          <a:fillRef idx="0"/>
          <a:effectRef idx="0"/>
          <a:fontRef idx="minor"/>
        </p:style>
      </p:sp>
      <p:sp>
        <p:nvSpPr>
          <p:cNvPr id="1404" name="TextShape 2"/>
          <p:cNvSpPr txBox="1"/>
          <p:nvPr/>
        </p:nvSpPr>
        <p:spPr>
          <a:xfrm>
            <a:off x="0" y="-7200"/>
            <a:ext cx="4387680" cy="346680"/>
          </a:xfrm>
          <a:prstGeom prst="rect">
            <a:avLst/>
          </a:prstGeom>
          <a:noFill/>
          <a:ln>
            <a:noFill/>
          </a:ln>
        </p:spPr>
        <p:txBody>
          <a:bodyPr lIns="90000" rIns="90000" tIns="45000" bIns="45000">
            <a:spAutoFit/>
          </a:bodyPr>
          <a:p>
            <a:pPr algn="ctr"/>
            <a:r>
              <a:rPr b="0" lang="en-US" sz="1800" spc="-1" strike="noStrike">
                <a:solidFill>
                  <a:srgbClr val="000000"/>
                </a:solidFill>
                <a:latin typeface="Arial"/>
                <a:ea typeface="Linux Libertine G"/>
              </a:rPr>
              <a:t>Relational</a:t>
            </a:r>
            <a:endParaRPr b="0" lang="en-US" sz="1800" spc="-1" strike="noStrike">
              <a:latin typeface="Arial"/>
            </a:endParaRPr>
          </a:p>
        </p:txBody>
      </p:sp>
      <p:sp>
        <p:nvSpPr>
          <p:cNvPr id="1405" name="TextShape 3"/>
          <p:cNvSpPr txBox="1"/>
          <p:nvPr/>
        </p:nvSpPr>
        <p:spPr>
          <a:xfrm>
            <a:off x="4408200" y="24120"/>
            <a:ext cx="4719240" cy="346680"/>
          </a:xfrm>
          <a:prstGeom prst="rect">
            <a:avLst/>
          </a:prstGeom>
          <a:noFill/>
          <a:ln>
            <a:noFill/>
          </a:ln>
        </p:spPr>
        <p:txBody>
          <a:bodyPr lIns="90000" rIns="90000" tIns="45000" bIns="45000">
            <a:spAutoFit/>
          </a:bodyPr>
          <a:p>
            <a:pPr algn="ctr"/>
            <a:r>
              <a:rPr b="0" lang="en-US" sz="1800" spc="-1" strike="noStrike">
                <a:solidFill>
                  <a:srgbClr val="000000"/>
                </a:solidFill>
                <a:latin typeface="Arial"/>
                <a:ea typeface="Linux Libertine G"/>
              </a:rPr>
              <a:t>MongoDB</a:t>
            </a:r>
            <a:endParaRPr b="0" lang="en-US" sz="1800" spc="-1" strike="noStrike">
              <a:latin typeface="Arial"/>
            </a:endParaRPr>
          </a:p>
        </p:txBody>
      </p:sp>
      <p:pic>
        <p:nvPicPr>
          <p:cNvPr id="1406" name="" descr=""/>
          <p:cNvPicPr/>
          <p:nvPr/>
        </p:nvPicPr>
        <p:blipFill>
          <a:blip r:embed="rId1"/>
          <a:stretch/>
        </p:blipFill>
        <p:spPr>
          <a:xfrm>
            <a:off x="4732200" y="360000"/>
            <a:ext cx="4118760" cy="3816720"/>
          </a:xfrm>
          <a:prstGeom prst="rect">
            <a:avLst/>
          </a:prstGeom>
          <a:ln>
            <a:noFill/>
          </a:ln>
        </p:spPr>
      </p:pic>
      <p:pic>
        <p:nvPicPr>
          <p:cNvPr id="1407" name="" descr=""/>
          <p:cNvPicPr/>
          <p:nvPr/>
        </p:nvPicPr>
        <p:blipFill>
          <a:blip r:embed="rId2"/>
          <a:stretch/>
        </p:blipFill>
        <p:spPr>
          <a:xfrm>
            <a:off x="567360" y="407880"/>
            <a:ext cx="3096720" cy="3165480"/>
          </a:xfrm>
          <a:prstGeom prst="rect">
            <a:avLst/>
          </a:prstGeom>
          <a:ln>
            <a:noFill/>
          </a:ln>
        </p:spPr>
      </p:pic>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8" name="Line 1"/>
          <p:cNvSpPr/>
          <p:nvPr/>
        </p:nvSpPr>
        <p:spPr>
          <a:xfrm flipH="1">
            <a:off x="4356720" y="10440"/>
            <a:ext cx="51480" cy="3487320"/>
          </a:xfrm>
          <a:prstGeom prst="line">
            <a:avLst/>
          </a:prstGeom>
          <a:ln>
            <a:solidFill>
              <a:srgbClr val="000000"/>
            </a:solidFill>
          </a:ln>
        </p:spPr>
        <p:style>
          <a:lnRef idx="0"/>
          <a:fillRef idx="0"/>
          <a:effectRef idx="0"/>
          <a:fontRef idx="minor"/>
        </p:style>
      </p:sp>
      <p:sp>
        <p:nvSpPr>
          <p:cNvPr id="1409" name="TextShape 2"/>
          <p:cNvSpPr txBox="1"/>
          <p:nvPr/>
        </p:nvSpPr>
        <p:spPr>
          <a:xfrm>
            <a:off x="0" y="-7200"/>
            <a:ext cx="4387680" cy="346680"/>
          </a:xfrm>
          <a:prstGeom prst="rect">
            <a:avLst/>
          </a:prstGeom>
          <a:noFill/>
          <a:ln>
            <a:noFill/>
          </a:ln>
        </p:spPr>
        <p:txBody>
          <a:bodyPr lIns="90000" rIns="90000" tIns="45000" bIns="45000">
            <a:spAutoFit/>
          </a:bodyPr>
          <a:p>
            <a:pPr algn="ctr"/>
            <a:r>
              <a:rPr b="0" lang="en-US" sz="1800" spc="-1" strike="noStrike">
                <a:solidFill>
                  <a:srgbClr val="000000"/>
                </a:solidFill>
                <a:latin typeface="Arial"/>
                <a:ea typeface="Linux Libertine G"/>
              </a:rPr>
              <a:t>Relational</a:t>
            </a:r>
            <a:endParaRPr b="0" lang="en-US" sz="1800" spc="-1" strike="noStrike">
              <a:latin typeface="Arial"/>
            </a:endParaRPr>
          </a:p>
        </p:txBody>
      </p:sp>
      <p:sp>
        <p:nvSpPr>
          <p:cNvPr id="1410" name="TextShape 3"/>
          <p:cNvSpPr txBox="1"/>
          <p:nvPr/>
        </p:nvSpPr>
        <p:spPr>
          <a:xfrm>
            <a:off x="4408200" y="24120"/>
            <a:ext cx="4719240" cy="346680"/>
          </a:xfrm>
          <a:prstGeom prst="rect">
            <a:avLst/>
          </a:prstGeom>
          <a:noFill/>
          <a:ln>
            <a:noFill/>
          </a:ln>
        </p:spPr>
        <p:txBody>
          <a:bodyPr lIns="90000" rIns="90000" tIns="45000" bIns="45000">
            <a:spAutoFit/>
          </a:bodyPr>
          <a:p>
            <a:pPr algn="ctr"/>
            <a:r>
              <a:rPr b="0" lang="en-US" sz="1800" spc="-1" strike="noStrike">
                <a:solidFill>
                  <a:srgbClr val="000000"/>
                </a:solidFill>
                <a:latin typeface="Arial"/>
                <a:ea typeface="Linux Libertine G"/>
              </a:rPr>
              <a:t>MongoDB</a:t>
            </a:r>
            <a:endParaRPr b="0" lang="en-US" sz="1800" spc="-1" strike="noStrike">
              <a:latin typeface="Arial"/>
            </a:endParaRPr>
          </a:p>
        </p:txBody>
      </p:sp>
      <p:pic>
        <p:nvPicPr>
          <p:cNvPr id="1411" name="" descr=""/>
          <p:cNvPicPr/>
          <p:nvPr/>
        </p:nvPicPr>
        <p:blipFill>
          <a:blip r:embed="rId1"/>
          <a:stretch/>
        </p:blipFill>
        <p:spPr>
          <a:xfrm>
            <a:off x="567360" y="407520"/>
            <a:ext cx="3096720" cy="3165480"/>
          </a:xfrm>
          <a:prstGeom prst="rect">
            <a:avLst/>
          </a:prstGeom>
          <a:ln>
            <a:noFill/>
          </a:ln>
        </p:spPr>
      </p:pic>
      <p:pic>
        <p:nvPicPr>
          <p:cNvPr id="1412" name="" descr=""/>
          <p:cNvPicPr/>
          <p:nvPr/>
        </p:nvPicPr>
        <p:blipFill>
          <a:blip r:embed="rId2"/>
          <a:stretch/>
        </p:blipFill>
        <p:spPr>
          <a:xfrm>
            <a:off x="4732200" y="360000"/>
            <a:ext cx="4118760" cy="3816720"/>
          </a:xfrm>
          <a:prstGeom prst="rect">
            <a:avLst/>
          </a:prstGeom>
          <a:ln>
            <a:noFill/>
          </a:ln>
        </p:spPr>
      </p:pic>
      <p:sp>
        <p:nvSpPr>
          <p:cNvPr id="1413" name="TextShape 4"/>
          <p:cNvSpPr txBox="1"/>
          <p:nvPr/>
        </p:nvSpPr>
        <p:spPr>
          <a:xfrm>
            <a:off x="1196640" y="3690720"/>
            <a:ext cx="6684840" cy="1626120"/>
          </a:xfrm>
          <a:prstGeom prst="rect">
            <a:avLst/>
          </a:prstGeom>
          <a:noFill/>
          <a:ln>
            <a:noFill/>
          </a:ln>
        </p:spPr>
        <p:txBody>
          <a:bodyPr lIns="90000" rIns="90000" tIns="45000" bIns="45000">
            <a:spAutoFit/>
          </a:bodyPr>
          <a:p>
            <a:pPr algn="ctr"/>
            <a:r>
              <a:rPr b="0" lang="en-US" sz="1600" spc="-1" strike="noStrike">
                <a:solidFill>
                  <a:srgbClr val="000000"/>
                </a:solidFill>
                <a:latin typeface="Arial"/>
                <a:ea typeface="Linux Libertine G"/>
              </a:rPr>
              <a:t>Thinking in Documents</a:t>
            </a:r>
            <a:endParaRPr b="0" lang="en-US" sz="1600" spc="-1" strike="noStrike">
              <a:latin typeface="Arial"/>
            </a:endParaRPr>
          </a:p>
          <a:p>
            <a:pPr algn="ctr"/>
            <a:r>
              <a:rPr b="0" lang="en-US" sz="1600" spc="-1" strike="noStrike">
                <a:solidFill>
                  <a:srgbClr val="000000"/>
                </a:solidFill>
                <a:latin typeface="Arial"/>
                <a:ea typeface="Linux Libertine G"/>
              </a:rPr>
              <a:t>https://www.mongodb.com/blog/post/thinking-documents-part-1 </a:t>
            </a:r>
            <a:endParaRPr b="0" lang="en-US" sz="1600" spc="-1" strike="noStrike">
              <a:latin typeface="Arial"/>
            </a:endParaRPr>
          </a:p>
          <a:p>
            <a:pPr algn="ctr"/>
            <a:r>
              <a:rPr b="0" lang="en-US" sz="1000" spc="-1" strike="noStrike">
                <a:latin typeface="Arial"/>
              </a:rPr>
              <a:t> </a:t>
            </a:r>
            <a:endParaRPr b="0" lang="en-US" sz="1000" spc="-1" strike="noStrike">
              <a:latin typeface="Arial"/>
            </a:endParaRPr>
          </a:p>
          <a:p>
            <a:pPr algn="ctr"/>
            <a:r>
              <a:rPr b="0" lang="en-US" sz="1600" spc="-1" strike="noStrike">
                <a:latin typeface="Arial"/>
              </a:rPr>
              <a:t>6 Rules of Thumb for MongoDB Schema Design</a:t>
            </a:r>
            <a:endParaRPr b="0" lang="en-US" sz="1600" spc="-1" strike="noStrike">
              <a:latin typeface="Arial"/>
            </a:endParaRPr>
          </a:p>
          <a:p>
            <a:pPr algn="ctr"/>
            <a:r>
              <a:rPr b="0" lang="en-US" sz="1600" spc="-1" strike="noStrike">
                <a:latin typeface="Arial"/>
              </a:rPr>
              <a:t>https://www.mongodb.com/blog/post/6-rules-of-thumb-for-mongodb-schema-design-part-1</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5" name="TextShape 1"/>
          <p:cNvSpPr txBox="1"/>
          <p:nvPr/>
        </p:nvSpPr>
        <p:spPr>
          <a:xfrm>
            <a:off x="459360" y="411480"/>
            <a:ext cx="8229240" cy="2052360"/>
          </a:xfrm>
          <a:prstGeom prst="rect">
            <a:avLst/>
          </a:prstGeom>
          <a:noFill/>
          <a:ln>
            <a:noFill/>
          </a:ln>
        </p:spPr>
        <p:txBody>
          <a:bodyPr tIns="91440" bIns="91440" anchor="ctr">
            <a:noAutofit/>
          </a:bodyPr>
          <a:p>
            <a:pPr algn="ctr">
              <a:lnSpc>
                <a:spcPct val="100000"/>
              </a:lnSpc>
            </a:pPr>
            <a:r>
              <a:rPr b="1" lang="en-US" sz="3600" spc="-1" strike="noStrike">
                <a:solidFill>
                  <a:srgbClr val="000000"/>
                </a:solidFill>
                <a:latin typeface="Arial Black"/>
                <a:ea typeface="Arial Black"/>
              </a:rPr>
              <a:t>Who am I?</a:t>
            </a:r>
            <a:endParaRPr b="0" lang="en-US" sz="3600" spc="-1" strike="noStrike">
              <a:solidFill>
                <a:srgbClr val="000000"/>
              </a:solidFill>
              <a:latin typeface="Arial"/>
            </a:endParaRPr>
          </a:p>
        </p:txBody>
      </p:sp>
      <p:sp>
        <p:nvSpPr>
          <p:cNvPr id="1276" name="TextShape 2"/>
          <p:cNvSpPr txBox="1"/>
          <p:nvPr/>
        </p:nvSpPr>
        <p:spPr>
          <a:xfrm>
            <a:off x="434880" y="1809000"/>
            <a:ext cx="8229240" cy="1033920"/>
          </a:xfrm>
          <a:prstGeom prst="rect">
            <a:avLst/>
          </a:prstGeom>
          <a:noFill/>
          <a:ln>
            <a:noFill/>
          </a:ln>
        </p:spPr>
        <p:txBody>
          <a:bodyPr tIns="91440" bIns="91440" anchor="ctr">
            <a:noAutofit/>
          </a:bodyPr>
          <a:p>
            <a:pPr algn="ctr">
              <a:lnSpc>
                <a:spcPct val="100000"/>
              </a:lnSpc>
            </a:pPr>
            <a:r>
              <a:rPr b="1" lang="en-US" sz="3600" spc="-1" strike="noStrike">
                <a:solidFill>
                  <a:srgbClr val="000000"/>
                </a:solidFill>
                <a:latin typeface="Arial Black"/>
                <a:ea typeface="Arial Black"/>
              </a:rPr>
              <a:t>Master’s in Computer Science</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4" name="Line 1"/>
          <p:cNvSpPr/>
          <p:nvPr/>
        </p:nvSpPr>
        <p:spPr>
          <a:xfrm flipH="1">
            <a:off x="4356720" y="10440"/>
            <a:ext cx="51480" cy="3487320"/>
          </a:xfrm>
          <a:prstGeom prst="line">
            <a:avLst/>
          </a:prstGeom>
          <a:ln>
            <a:solidFill>
              <a:srgbClr val="000000"/>
            </a:solidFill>
          </a:ln>
        </p:spPr>
        <p:style>
          <a:lnRef idx="0"/>
          <a:fillRef idx="0"/>
          <a:effectRef idx="0"/>
          <a:fontRef idx="minor"/>
        </p:style>
      </p:sp>
      <p:sp>
        <p:nvSpPr>
          <p:cNvPr id="1415" name="TextShape 2"/>
          <p:cNvSpPr txBox="1"/>
          <p:nvPr/>
        </p:nvSpPr>
        <p:spPr>
          <a:xfrm>
            <a:off x="0" y="-7200"/>
            <a:ext cx="4387680" cy="346680"/>
          </a:xfrm>
          <a:prstGeom prst="rect">
            <a:avLst/>
          </a:prstGeom>
          <a:noFill/>
          <a:ln>
            <a:noFill/>
          </a:ln>
        </p:spPr>
        <p:txBody>
          <a:bodyPr lIns="90000" rIns="90000" tIns="45000" bIns="45000">
            <a:spAutoFit/>
          </a:bodyPr>
          <a:p>
            <a:pPr algn="ctr"/>
            <a:r>
              <a:rPr b="0" lang="en-US" sz="1800" spc="-1" strike="noStrike">
                <a:solidFill>
                  <a:srgbClr val="000000"/>
                </a:solidFill>
                <a:latin typeface="Arial"/>
                <a:ea typeface="Linux Libertine G"/>
              </a:rPr>
              <a:t>Relational</a:t>
            </a:r>
            <a:endParaRPr b="0" lang="en-US" sz="1800" spc="-1" strike="noStrike">
              <a:latin typeface="Arial"/>
            </a:endParaRPr>
          </a:p>
        </p:txBody>
      </p:sp>
      <p:sp>
        <p:nvSpPr>
          <p:cNvPr id="1416" name="TextShape 3"/>
          <p:cNvSpPr txBox="1"/>
          <p:nvPr/>
        </p:nvSpPr>
        <p:spPr>
          <a:xfrm>
            <a:off x="4408200" y="24120"/>
            <a:ext cx="4719240" cy="346680"/>
          </a:xfrm>
          <a:prstGeom prst="rect">
            <a:avLst/>
          </a:prstGeom>
          <a:noFill/>
          <a:ln>
            <a:noFill/>
          </a:ln>
        </p:spPr>
        <p:txBody>
          <a:bodyPr lIns="90000" rIns="90000" tIns="45000" bIns="45000">
            <a:spAutoFit/>
          </a:bodyPr>
          <a:p>
            <a:pPr algn="ctr"/>
            <a:r>
              <a:rPr b="0" lang="en-US" sz="1800" spc="-1" strike="noStrike">
                <a:solidFill>
                  <a:srgbClr val="000000"/>
                </a:solidFill>
                <a:latin typeface="Arial"/>
                <a:ea typeface="Linux Libertine G"/>
              </a:rPr>
              <a:t>MongoDB</a:t>
            </a:r>
            <a:endParaRPr b="0" lang="en-US" sz="1800" spc="-1" strike="noStrike">
              <a:latin typeface="Arial"/>
            </a:endParaRPr>
          </a:p>
        </p:txBody>
      </p:sp>
      <p:sp>
        <p:nvSpPr>
          <p:cNvPr id="1417" name="TextShape 4"/>
          <p:cNvSpPr txBox="1"/>
          <p:nvPr/>
        </p:nvSpPr>
        <p:spPr>
          <a:xfrm>
            <a:off x="10800" y="4087080"/>
            <a:ext cx="9107640" cy="699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about </a:t>
            </a:r>
            <a:r>
              <a:rPr b="1" lang="en-US" sz="4000" spc="-1" strike="noStrike">
                <a:solidFill>
                  <a:srgbClr val="000000"/>
                </a:solidFill>
                <a:latin typeface="Arial Black"/>
                <a:ea typeface="Arial Black"/>
              </a:rPr>
              <a:t>indexes?</a:t>
            </a:r>
            <a:br/>
            <a:br/>
            <a:endParaRPr b="0" lang="en-US" sz="4000" spc="-1" strike="noStrike">
              <a:solidFill>
                <a:srgbClr val="000000"/>
              </a:solidFill>
              <a:latin typeface="Arial"/>
            </a:endParaRPr>
          </a:p>
        </p:txBody>
      </p:sp>
      <p:pic>
        <p:nvPicPr>
          <p:cNvPr id="1418" name="" descr=""/>
          <p:cNvPicPr/>
          <p:nvPr/>
        </p:nvPicPr>
        <p:blipFill>
          <a:blip r:embed="rId1"/>
          <a:stretch/>
        </p:blipFill>
        <p:spPr>
          <a:xfrm>
            <a:off x="4732200" y="360000"/>
            <a:ext cx="4118760" cy="3816720"/>
          </a:xfrm>
          <a:prstGeom prst="rect">
            <a:avLst/>
          </a:prstGeom>
          <a:ln>
            <a:noFill/>
          </a:ln>
        </p:spPr>
      </p:pic>
      <p:pic>
        <p:nvPicPr>
          <p:cNvPr id="1419" name="" descr=""/>
          <p:cNvPicPr/>
          <p:nvPr/>
        </p:nvPicPr>
        <p:blipFill>
          <a:blip r:embed="rId2"/>
          <a:stretch/>
        </p:blipFill>
        <p:spPr>
          <a:xfrm>
            <a:off x="567360" y="407880"/>
            <a:ext cx="3096720" cy="3165480"/>
          </a:xfrm>
          <a:prstGeom prst="rect">
            <a:avLst/>
          </a:prstGeom>
          <a:ln>
            <a:noFill/>
          </a:ln>
        </p:spPr>
      </p:pic>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0" name="Line 1"/>
          <p:cNvSpPr/>
          <p:nvPr/>
        </p:nvSpPr>
        <p:spPr>
          <a:xfrm flipH="1">
            <a:off x="4356720" y="10440"/>
            <a:ext cx="51480" cy="3487320"/>
          </a:xfrm>
          <a:prstGeom prst="line">
            <a:avLst/>
          </a:prstGeom>
          <a:ln>
            <a:solidFill>
              <a:srgbClr val="000000"/>
            </a:solidFill>
          </a:ln>
        </p:spPr>
        <p:style>
          <a:lnRef idx="0"/>
          <a:fillRef idx="0"/>
          <a:effectRef idx="0"/>
          <a:fontRef idx="minor"/>
        </p:style>
      </p:sp>
      <p:sp>
        <p:nvSpPr>
          <p:cNvPr id="1421" name="TextShape 2"/>
          <p:cNvSpPr txBox="1"/>
          <p:nvPr/>
        </p:nvSpPr>
        <p:spPr>
          <a:xfrm>
            <a:off x="0" y="-7200"/>
            <a:ext cx="4387680" cy="346680"/>
          </a:xfrm>
          <a:prstGeom prst="rect">
            <a:avLst/>
          </a:prstGeom>
          <a:noFill/>
          <a:ln>
            <a:noFill/>
          </a:ln>
        </p:spPr>
        <p:txBody>
          <a:bodyPr lIns="90000" rIns="90000" tIns="45000" bIns="45000">
            <a:spAutoFit/>
          </a:bodyPr>
          <a:p>
            <a:pPr algn="ctr"/>
            <a:r>
              <a:rPr b="0" lang="en-US" sz="1800" spc="-1" strike="noStrike">
                <a:solidFill>
                  <a:srgbClr val="000000"/>
                </a:solidFill>
                <a:latin typeface="Arial"/>
                <a:ea typeface="Linux Libertine G"/>
              </a:rPr>
              <a:t>Relational</a:t>
            </a:r>
            <a:endParaRPr b="0" lang="en-US" sz="1800" spc="-1" strike="noStrike">
              <a:latin typeface="Arial"/>
            </a:endParaRPr>
          </a:p>
        </p:txBody>
      </p:sp>
      <p:sp>
        <p:nvSpPr>
          <p:cNvPr id="1422" name="TextShape 3"/>
          <p:cNvSpPr txBox="1"/>
          <p:nvPr/>
        </p:nvSpPr>
        <p:spPr>
          <a:xfrm>
            <a:off x="4408200" y="24120"/>
            <a:ext cx="4719240" cy="346680"/>
          </a:xfrm>
          <a:prstGeom prst="rect">
            <a:avLst/>
          </a:prstGeom>
          <a:noFill/>
          <a:ln>
            <a:noFill/>
          </a:ln>
        </p:spPr>
        <p:txBody>
          <a:bodyPr lIns="90000" rIns="90000" tIns="45000" bIns="45000">
            <a:spAutoFit/>
          </a:bodyPr>
          <a:p>
            <a:pPr algn="ctr"/>
            <a:r>
              <a:rPr b="0" lang="en-US" sz="1800" spc="-1" strike="noStrike">
                <a:solidFill>
                  <a:srgbClr val="000000"/>
                </a:solidFill>
                <a:latin typeface="Arial"/>
                <a:ea typeface="Linux Libertine G"/>
              </a:rPr>
              <a:t>MongoDB</a:t>
            </a:r>
            <a:endParaRPr b="0" lang="en-US" sz="1800" spc="-1" strike="noStrike">
              <a:latin typeface="Arial"/>
            </a:endParaRPr>
          </a:p>
        </p:txBody>
      </p:sp>
      <p:sp>
        <p:nvSpPr>
          <p:cNvPr id="1423" name="TextShape 4"/>
          <p:cNvSpPr txBox="1"/>
          <p:nvPr/>
        </p:nvSpPr>
        <p:spPr>
          <a:xfrm>
            <a:off x="10800" y="4087080"/>
            <a:ext cx="9107640" cy="699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about </a:t>
            </a:r>
            <a:r>
              <a:rPr b="1" lang="en-US" sz="4000" spc="-1" strike="noStrike">
                <a:solidFill>
                  <a:srgbClr val="000000"/>
                </a:solidFill>
                <a:latin typeface="Arial Black"/>
                <a:ea typeface="Arial Black"/>
              </a:rPr>
              <a:t>indexes?</a:t>
            </a:r>
            <a:br/>
            <a:br/>
            <a:endParaRPr b="0" lang="en-US" sz="4000" spc="-1" strike="noStrike">
              <a:solidFill>
                <a:srgbClr val="000000"/>
              </a:solidFill>
              <a:latin typeface="Arial"/>
            </a:endParaRPr>
          </a:p>
        </p:txBody>
      </p:sp>
      <p:pic>
        <p:nvPicPr>
          <p:cNvPr id="1424" name="" descr=""/>
          <p:cNvPicPr/>
          <p:nvPr/>
        </p:nvPicPr>
        <p:blipFill>
          <a:blip r:embed="rId1"/>
          <a:stretch/>
        </p:blipFill>
        <p:spPr>
          <a:xfrm>
            <a:off x="4732200" y="360000"/>
            <a:ext cx="4118760" cy="3816720"/>
          </a:xfrm>
          <a:prstGeom prst="rect">
            <a:avLst/>
          </a:prstGeom>
          <a:ln>
            <a:noFill/>
          </a:ln>
        </p:spPr>
      </p:pic>
      <p:pic>
        <p:nvPicPr>
          <p:cNvPr id="1425" name="" descr=""/>
          <p:cNvPicPr/>
          <p:nvPr/>
        </p:nvPicPr>
        <p:blipFill>
          <a:blip r:embed="rId2"/>
          <a:stretch/>
        </p:blipFill>
        <p:spPr>
          <a:xfrm>
            <a:off x="567360" y="407880"/>
            <a:ext cx="3096720" cy="3165480"/>
          </a:xfrm>
          <a:prstGeom prst="rect">
            <a:avLst/>
          </a:prstGeom>
          <a:ln>
            <a:noFill/>
          </a:ln>
        </p:spPr>
      </p:pic>
      <p:sp>
        <p:nvSpPr>
          <p:cNvPr id="1426" name="TextShape 5"/>
          <p:cNvSpPr txBox="1"/>
          <p:nvPr/>
        </p:nvSpPr>
        <p:spPr>
          <a:xfrm>
            <a:off x="806760" y="1035000"/>
            <a:ext cx="892440" cy="412560"/>
          </a:xfrm>
          <a:prstGeom prst="rect">
            <a:avLst/>
          </a:prstGeom>
          <a:noFill/>
          <a:ln>
            <a:noFill/>
          </a:ln>
        </p:spPr>
        <p:txBody>
          <a:bodyPr lIns="90000" rIns="90000" tIns="45000" bIns="45000">
            <a:spAutoFit/>
          </a:bodyPr>
          <a:p>
            <a:r>
              <a:rPr b="1" lang="en-US" sz="1100" spc="-1" strike="noStrike">
                <a:solidFill>
                  <a:srgbClr val="000000"/>
                </a:solidFill>
                <a:latin typeface="Arial Black"/>
                <a:ea typeface="Arial Black"/>
              </a:rPr>
              <a:t>index</a:t>
            </a:r>
            <a:endParaRPr b="0" lang="en-US" sz="1100" spc="-1" strike="noStrike">
              <a:latin typeface="Arial"/>
            </a:endParaRPr>
          </a:p>
        </p:txBody>
      </p:sp>
      <p:sp>
        <p:nvSpPr>
          <p:cNvPr id="1427" name="TextShape 6"/>
          <p:cNvSpPr txBox="1"/>
          <p:nvPr/>
        </p:nvSpPr>
        <p:spPr>
          <a:xfrm>
            <a:off x="2826000" y="1040400"/>
            <a:ext cx="892440" cy="412560"/>
          </a:xfrm>
          <a:prstGeom prst="rect">
            <a:avLst/>
          </a:prstGeom>
          <a:noFill/>
          <a:ln>
            <a:noFill/>
          </a:ln>
        </p:spPr>
        <p:txBody>
          <a:bodyPr lIns="90000" rIns="90000" tIns="45000" bIns="45000">
            <a:spAutoFit/>
          </a:bodyPr>
          <a:p>
            <a:r>
              <a:rPr b="1" lang="en-US" sz="1100" spc="-1" strike="noStrike">
                <a:solidFill>
                  <a:srgbClr val="000000"/>
                </a:solidFill>
                <a:latin typeface="Arial Black"/>
                <a:ea typeface="Arial Black"/>
              </a:rPr>
              <a:t>index</a:t>
            </a:r>
            <a:endParaRPr b="0" lang="en-US" sz="1100" spc="-1" strike="noStrike">
              <a:latin typeface="Arial"/>
            </a:endParaRPr>
          </a:p>
        </p:txBody>
      </p:sp>
      <p:sp>
        <p:nvSpPr>
          <p:cNvPr id="1428" name="TextShape 7"/>
          <p:cNvSpPr txBox="1"/>
          <p:nvPr/>
        </p:nvSpPr>
        <p:spPr>
          <a:xfrm>
            <a:off x="1785960" y="2187360"/>
            <a:ext cx="892440" cy="412560"/>
          </a:xfrm>
          <a:prstGeom prst="rect">
            <a:avLst/>
          </a:prstGeom>
          <a:noFill/>
          <a:ln>
            <a:noFill/>
          </a:ln>
        </p:spPr>
        <p:txBody>
          <a:bodyPr lIns="90000" rIns="90000" tIns="45000" bIns="45000">
            <a:spAutoFit/>
          </a:bodyPr>
          <a:p>
            <a:r>
              <a:rPr b="1" lang="en-US" sz="1100" spc="-1" strike="noStrike">
                <a:solidFill>
                  <a:srgbClr val="000000"/>
                </a:solidFill>
                <a:latin typeface="Arial Black"/>
                <a:ea typeface="Arial Black"/>
              </a:rPr>
              <a:t>index</a:t>
            </a:r>
            <a:endParaRPr b="0" lang="en-US" sz="1100" spc="-1" strike="noStrike">
              <a:latin typeface="Arial"/>
            </a:endParaRPr>
          </a:p>
        </p:txBody>
      </p:sp>
      <p:sp>
        <p:nvSpPr>
          <p:cNvPr id="1429" name="TextShape 8"/>
          <p:cNvSpPr txBox="1"/>
          <p:nvPr/>
        </p:nvSpPr>
        <p:spPr>
          <a:xfrm>
            <a:off x="784800" y="3165840"/>
            <a:ext cx="892440" cy="412560"/>
          </a:xfrm>
          <a:prstGeom prst="rect">
            <a:avLst/>
          </a:prstGeom>
          <a:noFill/>
          <a:ln>
            <a:noFill/>
          </a:ln>
        </p:spPr>
        <p:txBody>
          <a:bodyPr lIns="90000" rIns="90000" tIns="45000" bIns="45000">
            <a:spAutoFit/>
          </a:bodyPr>
          <a:p>
            <a:r>
              <a:rPr b="1" lang="en-US" sz="1100" spc="-1" strike="noStrike">
                <a:solidFill>
                  <a:srgbClr val="000000"/>
                </a:solidFill>
                <a:latin typeface="Arial Black"/>
                <a:ea typeface="Arial Black"/>
              </a:rPr>
              <a:t>index</a:t>
            </a:r>
            <a:endParaRPr b="0" lang="en-US" sz="1100" spc="-1" strike="noStrike">
              <a:latin typeface="Arial"/>
            </a:endParaRPr>
          </a:p>
        </p:txBody>
      </p:sp>
      <p:sp>
        <p:nvSpPr>
          <p:cNvPr id="1430" name="TextShape 9"/>
          <p:cNvSpPr txBox="1"/>
          <p:nvPr/>
        </p:nvSpPr>
        <p:spPr>
          <a:xfrm>
            <a:off x="2825640" y="3059280"/>
            <a:ext cx="892440" cy="412560"/>
          </a:xfrm>
          <a:prstGeom prst="rect">
            <a:avLst/>
          </a:prstGeom>
          <a:noFill/>
          <a:ln>
            <a:noFill/>
          </a:ln>
        </p:spPr>
        <p:txBody>
          <a:bodyPr lIns="90000" rIns="90000" tIns="45000" bIns="45000">
            <a:spAutoFit/>
          </a:bodyPr>
          <a:p>
            <a:r>
              <a:rPr b="1" lang="en-US" sz="1100" spc="-1" strike="noStrike">
                <a:solidFill>
                  <a:srgbClr val="000000"/>
                </a:solidFill>
                <a:latin typeface="Arial Black"/>
                <a:ea typeface="Arial Black"/>
              </a:rPr>
              <a:t>index</a:t>
            </a:r>
            <a:endParaRPr b="0" lang="en-US" sz="1100" spc="-1" strike="noStrike">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1" name="Line 1"/>
          <p:cNvSpPr/>
          <p:nvPr/>
        </p:nvSpPr>
        <p:spPr>
          <a:xfrm flipH="1">
            <a:off x="4356720" y="10440"/>
            <a:ext cx="51480" cy="3487320"/>
          </a:xfrm>
          <a:prstGeom prst="line">
            <a:avLst/>
          </a:prstGeom>
          <a:ln>
            <a:solidFill>
              <a:srgbClr val="000000"/>
            </a:solidFill>
          </a:ln>
        </p:spPr>
        <p:style>
          <a:lnRef idx="0"/>
          <a:fillRef idx="0"/>
          <a:effectRef idx="0"/>
          <a:fontRef idx="minor"/>
        </p:style>
      </p:sp>
      <p:sp>
        <p:nvSpPr>
          <p:cNvPr id="1432" name="TextShape 2"/>
          <p:cNvSpPr txBox="1"/>
          <p:nvPr/>
        </p:nvSpPr>
        <p:spPr>
          <a:xfrm>
            <a:off x="0" y="-7200"/>
            <a:ext cx="4387680" cy="346680"/>
          </a:xfrm>
          <a:prstGeom prst="rect">
            <a:avLst/>
          </a:prstGeom>
          <a:noFill/>
          <a:ln>
            <a:noFill/>
          </a:ln>
        </p:spPr>
        <p:txBody>
          <a:bodyPr lIns="90000" rIns="90000" tIns="45000" bIns="45000">
            <a:spAutoFit/>
          </a:bodyPr>
          <a:p>
            <a:pPr algn="ctr"/>
            <a:r>
              <a:rPr b="0" lang="en-US" sz="1800" spc="-1" strike="noStrike">
                <a:solidFill>
                  <a:srgbClr val="000000"/>
                </a:solidFill>
                <a:latin typeface="Arial"/>
                <a:ea typeface="Linux Libertine G"/>
              </a:rPr>
              <a:t>Relational</a:t>
            </a:r>
            <a:endParaRPr b="0" lang="en-US" sz="1800" spc="-1" strike="noStrike">
              <a:latin typeface="Arial"/>
            </a:endParaRPr>
          </a:p>
        </p:txBody>
      </p:sp>
      <p:sp>
        <p:nvSpPr>
          <p:cNvPr id="1433" name="TextShape 3"/>
          <p:cNvSpPr txBox="1"/>
          <p:nvPr/>
        </p:nvSpPr>
        <p:spPr>
          <a:xfrm>
            <a:off x="4408200" y="24120"/>
            <a:ext cx="4719240" cy="346680"/>
          </a:xfrm>
          <a:prstGeom prst="rect">
            <a:avLst/>
          </a:prstGeom>
          <a:noFill/>
          <a:ln>
            <a:noFill/>
          </a:ln>
        </p:spPr>
        <p:txBody>
          <a:bodyPr lIns="90000" rIns="90000" tIns="45000" bIns="45000">
            <a:spAutoFit/>
          </a:bodyPr>
          <a:p>
            <a:pPr algn="ctr"/>
            <a:r>
              <a:rPr b="0" lang="en-US" sz="1800" spc="-1" strike="noStrike">
                <a:solidFill>
                  <a:srgbClr val="000000"/>
                </a:solidFill>
                <a:latin typeface="Arial"/>
                <a:ea typeface="Linux Libertine G"/>
              </a:rPr>
              <a:t>MongoDB</a:t>
            </a:r>
            <a:endParaRPr b="0" lang="en-US" sz="1800" spc="-1" strike="noStrike">
              <a:latin typeface="Arial"/>
            </a:endParaRPr>
          </a:p>
        </p:txBody>
      </p:sp>
      <p:sp>
        <p:nvSpPr>
          <p:cNvPr id="1434" name="TextShape 4"/>
          <p:cNvSpPr txBox="1"/>
          <p:nvPr/>
        </p:nvSpPr>
        <p:spPr>
          <a:xfrm>
            <a:off x="10800" y="4087080"/>
            <a:ext cx="9107640" cy="699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about </a:t>
            </a:r>
            <a:r>
              <a:rPr b="1" lang="en-US" sz="4000" spc="-1" strike="noStrike">
                <a:solidFill>
                  <a:srgbClr val="000000"/>
                </a:solidFill>
                <a:latin typeface="Arial Black"/>
                <a:ea typeface="Arial Black"/>
              </a:rPr>
              <a:t>indexes?</a:t>
            </a:r>
            <a:br/>
            <a:br/>
            <a:endParaRPr b="0" lang="en-US" sz="4000" spc="-1" strike="noStrike">
              <a:solidFill>
                <a:srgbClr val="000000"/>
              </a:solidFill>
              <a:latin typeface="Arial"/>
            </a:endParaRPr>
          </a:p>
        </p:txBody>
      </p:sp>
      <p:pic>
        <p:nvPicPr>
          <p:cNvPr id="1435" name="" descr=""/>
          <p:cNvPicPr/>
          <p:nvPr/>
        </p:nvPicPr>
        <p:blipFill>
          <a:blip r:embed="rId1"/>
          <a:stretch/>
        </p:blipFill>
        <p:spPr>
          <a:xfrm>
            <a:off x="4732200" y="360000"/>
            <a:ext cx="4118760" cy="3816720"/>
          </a:xfrm>
          <a:prstGeom prst="rect">
            <a:avLst/>
          </a:prstGeom>
          <a:ln>
            <a:noFill/>
          </a:ln>
        </p:spPr>
      </p:pic>
      <p:pic>
        <p:nvPicPr>
          <p:cNvPr id="1436" name="" descr=""/>
          <p:cNvPicPr/>
          <p:nvPr/>
        </p:nvPicPr>
        <p:blipFill>
          <a:blip r:embed="rId2"/>
          <a:stretch/>
        </p:blipFill>
        <p:spPr>
          <a:xfrm>
            <a:off x="567360" y="407880"/>
            <a:ext cx="3096720" cy="3165480"/>
          </a:xfrm>
          <a:prstGeom prst="rect">
            <a:avLst/>
          </a:prstGeom>
          <a:ln>
            <a:noFill/>
          </a:ln>
        </p:spPr>
      </p:pic>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7" name="TextShape 1"/>
          <p:cNvSpPr txBox="1"/>
          <p:nvPr/>
        </p:nvSpPr>
        <p:spPr>
          <a:xfrm>
            <a:off x="720" y="57240"/>
            <a:ext cx="9107640" cy="699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about </a:t>
            </a:r>
            <a:r>
              <a:rPr b="1" lang="en-US" sz="4000" spc="-1" strike="noStrike">
                <a:solidFill>
                  <a:srgbClr val="000000"/>
                </a:solidFill>
                <a:latin typeface="Arial Black"/>
                <a:ea typeface="Arial Black"/>
              </a:rPr>
              <a:t>indexes?</a:t>
            </a:r>
            <a:br/>
            <a:br/>
            <a:endParaRPr b="0" lang="en-US" sz="4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8" name="TextShape 1"/>
          <p:cNvSpPr txBox="1"/>
          <p:nvPr/>
        </p:nvSpPr>
        <p:spPr>
          <a:xfrm>
            <a:off x="4984560" y="830520"/>
            <a:ext cx="4382280" cy="112680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simple</a:t>
            </a:r>
            <a:r>
              <a:rPr b="1" lang="en-US" sz="1800" spc="-1" strike="noStrike">
                <a:solidFill>
                  <a:srgbClr val="000000"/>
                </a:solidFill>
                <a:latin typeface="Arial Black"/>
                <a:ea typeface="Arial Black"/>
              </a:rPr>
              <a:t> = single field</a:t>
            </a:r>
            <a:endParaRPr b="0" lang="en-US" sz="1800" spc="-1" strike="noStrike">
              <a:latin typeface="Arial"/>
            </a:endParaRPr>
          </a:p>
        </p:txBody>
      </p:sp>
      <p:sp>
        <p:nvSpPr>
          <p:cNvPr id="1439" name="TextShape 2"/>
          <p:cNvSpPr txBox="1"/>
          <p:nvPr/>
        </p:nvSpPr>
        <p:spPr>
          <a:xfrm>
            <a:off x="720" y="57240"/>
            <a:ext cx="9107640" cy="699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about </a:t>
            </a:r>
            <a:r>
              <a:rPr b="1" lang="en-US" sz="4000" spc="-1" strike="noStrike">
                <a:solidFill>
                  <a:srgbClr val="000000"/>
                </a:solidFill>
                <a:latin typeface="Arial Black"/>
                <a:ea typeface="Arial Black"/>
              </a:rPr>
              <a:t>indexes?</a:t>
            </a:r>
            <a:br/>
            <a:br/>
            <a:endParaRPr b="0" lang="en-US" sz="4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0" name="TextShape 1"/>
          <p:cNvSpPr txBox="1"/>
          <p:nvPr/>
        </p:nvSpPr>
        <p:spPr>
          <a:xfrm>
            <a:off x="4984560" y="830520"/>
            <a:ext cx="4382280" cy="112680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simple</a:t>
            </a:r>
            <a:r>
              <a:rPr b="1" lang="en-US" sz="1800" spc="-1" strike="noStrike">
                <a:solidFill>
                  <a:srgbClr val="000000"/>
                </a:solidFill>
                <a:latin typeface="Arial Black"/>
                <a:ea typeface="Arial Black"/>
              </a:rPr>
              <a:t> = single field</a:t>
            </a:r>
            <a:endParaRPr b="0" lang="en-US" sz="1800" spc="-1" strike="noStrike">
              <a:latin typeface="Arial"/>
            </a:endParaRPr>
          </a:p>
        </p:txBody>
      </p:sp>
      <p:sp>
        <p:nvSpPr>
          <p:cNvPr id="1441" name="TextShape 2"/>
          <p:cNvSpPr txBox="1"/>
          <p:nvPr/>
        </p:nvSpPr>
        <p:spPr>
          <a:xfrm>
            <a:off x="720" y="57240"/>
            <a:ext cx="9107640" cy="699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about </a:t>
            </a:r>
            <a:r>
              <a:rPr b="1" lang="en-US" sz="4000" spc="-1" strike="noStrike">
                <a:solidFill>
                  <a:srgbClr val="000000"/>
                </a:solidFill>
                <a:latin typeface="Arial Black"/>
                <a:ea typeface="Arial Black"/>
              </a:rPr>
              <a:t>indexes?</a:t>
            </a:r>
            <a:br/>
            <a:br/>
            <a:endParaRPr b="0" lang="en-US" sz="4000" spc="-1" strike="noStrike">
              <a:solidFill>
                <a:srgbClr val="000000"/>
              </a:solidFill>
              <a:latin typeface="Arial"/>
            </a:endParaRPr>
          </a:p>
        </p:txBody>
      </p:sp>
      <p:sp>
        <p:nvSpPr>
          <p:cNvPr id="1442" name="TextShape 3"/>
          <p:cNvSpPr txBox="1"/>
          <p:nvPr/>
        </p:nvSpPr>
        <p:spPr>
          <a:xfrm>
            <a:off x="67680" y="1343880"/>
            <a:ext cx="5288040" cy="112680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compound</a:t>
            </a:r>
            <a:r>
              <a:rPr b="1" lang="en-US" sz="1800" spc="-1" strike="noStrike">
                <a:solidFill>
                  <a:srgbClr val="000000"/>
                </a:solidFill>
                <a:latin typeface="Arial Black"/>
                <a:ea typeface="Arial Black"/>
              </a:rPr>
              <a:t> = multiple fields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3" name="TextShape 1"/>
          <p:cNvSpPr txBox="1"/>
          <p:nvPr/>
        </p:nvSpPr>
        <p:spPr>
          <a:xfrm>
            <a:off x="3440880" y="2410920"/>
            <a:ext cx="5547960" cy="822960"/>
          </a:xfrm>
          <a:prstGeom prst="rect">
            <a:avLst/>
          </a:prstGeom>
          <a:noFill/>
          <a:ln>
            <a:noFill/>
          </a:ln>
        </p:spPr>
        <p:txBody>
          <a:bodyPr lIns="0" rIns="0" tIns="0" bIns="0">
            <a:noAutofit/>
          </a:bodyPr>
          <a:p>
            <a:pPr algn="r">
              <a:lnSpc>
                <a:spcPct val="90000"/>
              </a:lnSpc>
            </a:pPr>
            <a:r>
              <a:rPr b="1" lang="en-US" sz="4000" spc="-1" strike="noStrike">
                <a:solidFill>
                  <a:srgbClr val="000000"/>
                </a:solidFill>
                <a:latin typeface="Arial Black"/>
                <a:ea typeface="Arial Black"/>
              </a:rPr>
              <a:t>multi-key</a:t>
            </a:r>
            <a:r>
              <a:rPr b="1" lang="en-US" sz="1800" spc="-1" strike="noStrike">
                <a:solidFill>
                  <a:srgbClr val="000000"/>
                </a:solidFill>
                <a:latin typeface="Arial Black"/>
                <a:ea typeface="Arial Black"/>
              </a:rPr>
              <a:t> = index for arrays</a:t>
            </a:r>
            <a:br/>
            <a:r>
              <a:rPr b="1" lang="en-US" sz="1800" spc="-1" strike="noStrike">
                <a:solidFill>
                  <a:srgbClr val="000000"/>
                </a:solidFill>
                <a:latin typeface="Arial Black"/>
                <a:ea typeface="Arial Black"/>
              </a:rPr>
              <a:t>and nested arrays</a:t>
            </a:r>
            <a:endParaRPr b="0" lang="en-US" sz="1800" spc="-1" strike="noStrike">
              <a:solidFill>
                <a:srgbClr val="000000"/>
              </a:solidFill>
              <a:latin typeface="Arial"/>
            </a:endParaRPr>
          </a:p>
        </p:txBody>
      </p:sp>
      <p:sp>
        <p:nvSpPr>
          <p:cNvPr id="1444" name="TextShape 2"/>
          <p:cNvSpPr txBox="1"/>
          <p:nvPr/>
        </p:nvSpPr>
        <p:spPr>
          <a:xfrm>
            <a:off x="4984560" y="830520"/>
            <a:ext cx="4382280" cy="112680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simple</a:t>
            </a:r>
            <a:r>
              <a:rPr b="1" lang="en-US" sz="1800" spc="-1" strike="noStrike">
                <a:solidFill>
                  <a:srgbClr val="000000"/>
                </a:solidFill>
                <a:latin typeface="Arial Black"/>
                <a:ea typeface="Arial Black"/>
              </a:rPr>
              <a:t> = single field</a:t>
            </a:r>
            <a:endParaRPr b="0" lang="en-US" sz="1800" spc="-1" strike="noStrike">
              <a:latin typeface="Arial"/>
            </a:endParaRPr>
          </a:p>
        </p:txBody>
      </p:sp>
      <p:sp>
        <p:nvSpPr>
          <p:cNvPr id="1445" name="TextShape 3"/>
          <p:cNvSpPr txBox="1"/>
          <p:nvPr/>
        </p:nvSpPr>
        <p:spPr>
          <a:xfrm>
            <a:off x="720" y="57240"/>
            <a:ext cx="9107640" cy="699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about </a:t>
            </a:r>
            <a:r>
              <a:rPr b="1" lang="en-US" sz="4000" spc="-1" strike="noStrike">
                <a:solidFill>
                  <a:srgbClr val="000000"/>
                </a:solidFill>
                <a:latin typeface="Arial Black"/>
                <a:ea typeface="Arial Black"/>
              </a:rPr>
              <a:t>indexes?</a:t>
            </a:r>
            <a:br/>
            <a:br/>
            <a:endParaRPr b="0" lang="en-US" sz="4000" spc="-1" strike="noStrike">
              <a:solidFill>
                <a:srgbClr val="000000"/>
              </a:solidFill>
              <a:latin typeface="Arial"/>
            </a:endParaRPr>
          </a:p>
        </p:txBody>
      </p:sp>
      <p:sp>
        <p:nvSpPr>
          <p:cNvPr id="1446" name="TextShape 4"/>
          <p:cNvSpPr txBox="1"/>
          <p:nvPr/>
        </p:nvSpPr>
        <p:spPr>
          <a:xfrm>
            <a:off x="67680" y="1343880"/>
            <a:ext cx="5288040" cy="112680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compound</a:t>
            </a:r>
            <a:r>
              <a:rPr b="1" lang="en-US" sz="1800" spc="-1" strike="noStrike">
                <a:solidFill>
                  <a:srgbClr val="000000"/>
                </a:solidFill>
                <a:latin typeface="Arial Black"/>
                <a:ea typeface="Arial Black"/>
              </a:rPr>
              <a:t> = multiple fields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7" name="TextShape 1"/>
          <p:cNvSpPr txBox="1"/>
          <p:nvPr/>
        </p:nvSpPr>
        <p:spPr>
          <a:xfrm>
            <a:off x="3440880" y="2410920"/>
            <a:ext cx="5547960" cy="822960"/>
          </a:xfrm>
          <a:prstGeom prst="rect">
            <a:avLst/>
          </a:prstGeom>
          <a:noFill/>
          <a:ln>
            <a:noFill/>
          </a:ln>
        </p:spPr>
        <p:txBody>
          <a:bodyPr lIns="0" rIns="0" tIns="0" bIns="0">
            <a:noAutofit/>
          </a:bodyPr>
          <a:p>
            <a:pPr algn="r">
              <a:lnSpc>
                <a:spcPct val="90000"/>
              </a:lnSpc>
            </a:pPr>
            <a:r>
              <a:rPr b="1" lang="en-US" sz="4000" spc="-1" strike="noStrike">
                <a:solidFill>
                  <a:srgbClr val="000000"/>
                </a:solidFill>
                <a:latin typeface="Arial Black"/>
                <a:ea typeface="Arial Black"/>
              </a:rPr>
              <a:t>multi-key</a:t>
            </a:r>
            <a:r>
              <a:rPr b="1" lang="en-US" sz="1800" spc="-1" strike="noStrike">
                <a:solidFill>
                  <a:srgbClr val="000000"/>
                </a:solidFill>
                <a:latin typeface="Arial Black"/>
                <a:ea typeface="Arial Black"/>
              </a:rPr>
              <a:t> = index for arrays</a:t>
            </a:r>
            <a:br/>
            <a:r>
              <a:rPr b="1" lang="en-US" sz="1800" spc="-1" strike="noStrike">
                <a:solidFill>
                  <a:srgbClr val="000000"/>
                </a:solidFill>
                <a:latin typeface="Arial Black"/>
                <a:ea typeface="Arial Black"/>
              </a:rPr>
              <a:t>and nested arrays</a:t>
            </a:r>
            <a:endParaRPr b="0" lang="en-US" sz="1800" spc="-1" strike="noStrike">
              <a:solidFill>
                <a:srgbClr val="000000"/>
              </a:solidFill>
              <a:latin typeface="Arial"/>
            </a:endParaRPr>
          </a:p>
        </p:txBody>
      </p:sp>
      <p:sp>
        <p:nvSpPr>
          <p:cNvPr id="1448" name="TextShape 2"/>
          <p:cNvSpPr txBox="1"/>
          <p:nvPr/>
        </p:nvSpPr>
        <p:spPr>
          <a:xfrm>
            <a:off x="4984560" y="830520"/>
            <a:ext cx="4382280" cy="112680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simple</a:t>
            </a:r>
            <a:r>
              <a:rPr b="1" lang="en-US" sz="1800" spc="-1" strike="noStrike">
                <a:solidFill>
                  <a:srgbClr val="000000"/>
                </a:solidFill>
                <a:latin typeface="Arial Black"/>
                <a:ea typeface="Arial Black"/>
              </a:rPr>
              <a:t> = single field</a:t>
            </a:r>
            <a:endParaRPr b="0" lang="en-US" sz="1800" spc="-1" strike="noStrike">
              <a:latin typeface="Arial"/>
            </a:endParaRPr>
          </a:p>
        </p:txBody>
      </p:sp>
      <p:sp>
        <p:nvSpPr>
          <p:cNvPr id="1449" name="TextShape 3"/>
          <p:cNvSpPr txBox="1"/>
          <p:nvPr/>
        </p:nvSpPr>
        <p:spPr>
          <a:xfrm>
            <a:off x="1320120" y="3522240"/>
            <a:ext cx="6276960" cy="1126800"/>
          </a:xfrm>
          <a:prstGeom prst="rect">
            <a:avLst/>
          </a:prstGeom>
          <a:noFill/>
          <a:ln>
            <a:noFill/>
          </a:ln>
        </p:spPr>
        <p:txBody>
          <a:bodyPr lIns="90000" rIns="90000" tIns="45000" bIns="45000">
            <a:spAutoFit/>
          </a:bodyPr>
          <a:p>
            <a:r>
              <a:rPr b="1" lang="en-US" sz="4000" spc="-1" strike="noStrike">
                <a:solidFill>
                  <a:srgbClr val="000000"/>
                </a:solidFill>
                <a:latin typeface="Arial Black"/>
                <a:ea typeface="Arial Black"/>
              </a:rPr>
              <a:t>Unique</a:t>
            </a:r>
            <a:r>
              <a:rPr b="1" lang="en-US" sz="1800" spc="-1" strike="noStrike">
                <a:solidFill>
                  <a:srgbClr val="000000"/>
                </a:solidFill>
                <a:latin typeface="Arial Black"/>
                <a:ea typeface="Arial Black"/>
              </a:rPr>
              <a:t> or </a:t>
            </a:r>
            <a:r>
              <a:rPr b="1" lang="en-US" sz="4000" spc="-1" strike="noStrike">
                <a:solidFill>
                  <a:srgbClr val="000000"/>
                </a:solidFill>
                <a:latin typeface="Arial Black"/>
                <a:ea typeface="Arial Black"/>
              </a:rPr>
              <a:t>non-unique</a:t>
            </a:r>
            <a:endParaRPr b="0" lang="en-US" sz="4000" spc="-1" strike="noStrike">
              <a:latin typeface="Arial"/>
            </a:endParaRPr>
          </a:p>
        </p:txBody>
      </p:sp>
      <p:sp>
        <p:nvSpPr>
          <p:cNvPr id="1450" name="TextShape 4"/>
          <p:cNvSpPr txBox="1"/>
          <p:nvPr/>
        </p:nvSpPr>
        <p:spPr>
          <a:xfrm>
            <a:off x="720" y="57240"/>
            <a:ext cx="9107640" cy="699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about </a:t>
            </a:r>
            <a:r>
              <a:rPr b="1" lang="en-US" sz="4000" spc="-1" strike="noStrike">
                <a:solidFill>
                  <a:srgbClr val="000000"/>
                </a:solidFill>
                <a:latin typeface="Arial Black"/>
                <a:ea typeface="Arial Black"/>
              </a:rPr>
              <a:t>indexes?</a:t>
            </a:r>
            <a:br/>
            <a:br/>
            <a:endParaRPr b="0" lang="en-US" sz="4000" spc="-1" strike="noStrike">
              <a:solidFill>
                <a:srgbClr val="000000"/>
              </a:solidFill>
              <a:latin typeface="Arial"/>
            </a:endParaRPr>
          </a:p>
        </p:txBody>
      </p:sp>
      <p:sp>
        <p:nvSpPr>
          <p:cNvPr id="1451" name="TextShape 5"/>
          <p:cNvSpPr txBox="1"/>
          <p:nvPr/>
        </p:nvSpPr>
        <p:spPr>
          <a:xfrm>
            <a:off x="67680" y="1343880"/>
            <a:ext cx="5288040" cy="112680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compound</a:t>
            </a:r>
            <a:r>
              <a:rPr b="1" lang="en-US" sz="1800" spc="-1" strike="noStrike">
                <a:solidFill>
                  <a:srgbClr val="000000"/>
                </a:solidFill>
                <a:latin typeface="Arial Black"/>
                <a:ea typeface="Arial Black"/>
              </a:rPr>
              <a:t> = multiple fields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2" name="TextShape 1"/>
          <p:cNvSpPr txBox="1"/>
          <p:nvPr/>
        </p:nvSpPr>
        <p:spPr>
          <a:xfrm>
            <a:off x="32040" y="348840"/>
            <a:ext cx="9107640" cy="699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about </a:t>
            </a:r>
            <a:r>
              <a:rPr b="1" lang="en-US" sz="4000" spc="-1" strike="noStrike">
                <a:solidFill>
                  <a:srgbClr val="000000"/>
                </a:solidFill>
                <a:latin typeface="Arial Black"/>
                <a:ea typeface="Arial Black"/>
              </a:rPr>
              <a:t>structure?</a:t>
            </a:r>
            <a:br/>
            <a:br/>
            <a:endParaRPr b="0" lang="en-US" sz="4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3" name="TextShape 1"/>
          <p:cNvSpPr txBox="1"/>
          <p:nvPr/>
        </p:nvSpPr>
        <p:spPr>
          <a:xfrm>
            <a:off x="32040" y="348840"/>
            <a:ext cx="9107640" cy="699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about </a:t>
            </a:r>
            <a:r>
              <a:rPr b="1" lang="en-US" sz="4000" spc="-1" strike="noStrike">
                <a:solidFill>
                  <a:srgbClr val="000000"/>
                </a:solidFill>
                <a:latin typeface="Arial Black"/>
                <a:ea typeface="Arial Black"/>
              </a:rPr>
              <a:t>structure?</a:t>
            </a:r>
            <a:br/>
            <a:br/>
            <a:endParaRPr b="0" lang="en-US" sz="4000" spc="-1" strike="noStrike">
              <a:solidFill>
                <a:srgbClr val="000000"/>
              </a:solidFill>
              <a:latin typeface="Arial"/>
            </a:endParaRPr>
          </a:p>
        </p:txBody>
      </p:sp>
      <p:sp>
        <p:nvSpPr>
          <p:cNvPr id="1454" name="TextShape 2"/>
          <p:cNvSpPr txBox="1"/>
          <p:nvPr/>
        </p:nvSpPr>
        <p:spPr>
          <a:xfrm>
            <a:off x="2013120" y="1151280"/>
            <a:ext cx="5405400" cy="151956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schema validation</a:t>
            </a:r>
            <a:endParaRPr b="0" lang="en-US" sz="4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7" name="TextShape 1"/>
          <p:cNvSpPr txBox="1"/>
          <p:nvPr/>
        </p:nvSpPr>
        <p:spPr>
          <a:xfrm>
            <a:off x="459360" y="411480"/>
            <a:ext cx="8229240" cy="2052360"/>
          </a:xfrm>
          <a:prstGeom prst="rect">
            <a:avLst/>
          </a:prstGeom>
          <a:noFill/>
          <a:ln>
            <a:noFill/>
          </a:ln>
        </p:spPr>
        <p:txBody>
          <a:bodyPr tIns="91440" bIns="91440" anchor="ctr">
            <a:noAutofit/>
          </a:bodyPr>
          <a:p>
            <a:pPr algn="ctr">
              <a:lnSpc>
                <a:spcPct val="100000"/>
              </a:lnSpc>
            </a:pPr>
            <a:r>
              <a:rPr b="1" lang="en-US" sz="3600" spc="-1" strike="noStrike">
                <a:solidFill>
                  <a:srgbClr val="000000"/>
                </a:solidFill>
                <a:latin typeface="Arial Black"/>
                <a:ea typeface="Arial Black"/>
              </a:rPr>
              <a:t>Who am I?</a:t>
            </a:r>
            <a:endParaRPr b="0" lang="en-US" sz="3600" spc="-1" strike="noStrike">
              <a:solidFill>
                <a:srgbClr val="000000"/>
              </a:solidFill>
              <a:latin typeface="Arial"/>
            </a:endParaRPr>
          </a:p>
        </p:txBody>
      </p:sp>
      <p:sp>
        <p:nvSpPr>
          <p:cNvPr id="1278" name="TextShape 2"/>
          <p:cNvSpPr txBox="1"/>
          <p:nvPr/>
        </p:nvSpPr>
        <p:spPr>
          <a:xfrm>
            <a:off x="451440" y="2918520"/>
            <a:ext cx="8229240" cy="1033920"/>
          </a:xfrm>
          <a:prstGeom prst="rect">
            <a:avLst/>
          </a:prstGeom>
          <a:noFill/>
          <a:ln>
            <a:noFill/>
          </a:ln>
        </p:spPr>
        <p:txBody>
          <a:bodyPr tIns="91440" bIns="91440" anchor="ctr">
            <a:noAutofit/>
          </a:bodyPr>
          <a:p>
            <a:pPr algn="ctr">
              <a:lnSpc>
                <a:spcPct val="100000"/>
              </a:lnSpc>
            </a:pPr>
            <a:r>
              <a:rPr b="1" lang="en-US" sz="3600" spc="-1" strike="noStrike">
                <a:solidFill>
                  <a:srgbClr val="000000"/>
                </a:solidFill>
                <a:latin typeface="Arial Black"/>
                <a:ea typeface="Arial Black"/>
              </a:rPr>
              <a:t>Sysadmin for 4 years</a:t>
            </a:r>
            <a:endParaRPr b="0" lang="en-US" sz="3600" spc="-1" strike="noStrike">
              <a:solidFill>
                <a:srgbClr val="000000"/>
              </a:solidFill>
              <a:latin typeface="Arial"/>
            </a:endParaRPr>
          </a:p>
        </p:txBody>
      </p:sp>
      <p:sp>
        <p:nvSpPr>
          <p:cNvPr id="1279" name="TextShape 3"/>
          <p:cNvSpPr txBox="1"/>
          <p:nvPr/>
        </p:nvSpPr>
        <p:spPr>
          <a:xfrm>
            <a:off x="434880" y="1809000"/>
            <a:ext cx="8229240" cy="1033920"/>
          </a:xfrm>
          <a:prstGeom prst="rect">
            <a:avLst/>
          </a:prstGeom>
          <a:noFill/>
          <a:ln>
            <a:noFill/>
          </a:ln>
        </p:spPr>
        <p:txBody>
          <a:bodyPr tIns="91440" bIns="91440" anchor="ctr">
            <a:noAutofit/>
          </a:bodyPr>
          <a:p>
            <a:pPr algn="ctr">
              <a:lnSpc>
                <a:spcPct val="100000"/>
              </a:lnSpc>
            </a:pPr>
            <a:r>
              <a:rPr b="1" lang="en-US" sz="3600" spc="-1" strike="noStrike">
                <a:solidFill>
                  <a:srgbClr val="000000"/>
                </a:solidFill>
                <a:latin typeface="Arial Black"/>
                <a:ea typeface="Arial Black"/>
              </a:rPr>
              <a:t>Master’s in Computer Science</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5" name="TextShape 1"/>
          <p:cNvSpPr txBox="1"/>
          <p:nvPr/>
        </p:nvSpPr>
        <p:spPr>
          <a:xfrm>
            <a:off x="32040" y="348840"/>
            <a:ext cx="9107640" cy="699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about </a:t>
            </a:r>
            <a:r>
              <a:rPr b="1" lang="en-US" sz="4000" spc="-1" strike="noStrike">
                <a:solidFill>
                  <a:srgbClr val="000000"/>
                </a:solidFill>
                <a:latin typeface="Arial Black"/>
                <a:ea typeface="Arial Black"/>
              </a:rPr>
              <a:t>structure?</a:t>
            </a:r>
            <a:br/>
            <a:br/>
            <a:endParaRPr b="0" lang="en-US" sz="4000" spc="-1" strike="noStrike">
              <a:solidFill>
                <a:srgbClr val="000000"/>
              </a:solidFill>
              <a:latin typeface="Arial"/>
            </a:endParaRPr>
          </a:p>
        </p:txBody>
      </p:sp>
      <p:sp>
        <p:nvSpPr>
          <p:cNvPr id="1456" name="TextShape 2"/>
          <p:cNvSpPr txBox="1"/>
          <p:nvPr/>
        </p:nvSpPr>
        <p:spPr>
          <a:xfrm>
            <a:off x="2013120" y="1151280"/>
            <a:ext cx="5405400" cy="151956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schema validation</a:t>
            </a:r>
            <a:endParaRPr b="0" lang="en-US" sz="4000" spc="-1" strike="noStrike">
              <a:latin typeface="Arial"/>
            </a:endParaRPr>
          </a:p>
        </p:txBody>
      </p:sp>
      <p:sp>
        <p:nvSpPr>
          <p:cNvPr id="1457" name="TextShape 3"/>
          <p:cNvSpPr txBox="1"/>
          <p:nvPr/>
        </p:nvSpPr>
        <p:spPr>
          <a:xfrm>
            <a:off x="-338040" y="2081520"/>
            <a:ext cx="5288040" cy="1126800"/>
          </a:xfrm>
          <a:prstGeom prst="rect">
            <a:avLst/>
          </a:prstGeom>
          <a:noFill/>
          <a:ln>
            <a:noFill/>
          </a:ln>
        </p:spPr>
        <p:txBody>
          <a:bodyPr lIns="90000" rIns="90000" tIns="45000" bIns="45000">
            <a:spAutoFit/>
          </a:bodyPr>
          <a:p>
            <a:pPr algn="ctr"/>
            <a:r>
              <a:rPr b="1" lang="en-US" sz="1800" spc="-1" strike="noStrike">
                <a:solidFill>
                  <a:srgbClr val="000000"/>
                </a:solidFill>
                <a:latin typeface="Arial Black"/>
                <a:ea typeface="Arial Black"/>
              </a:rPr>
              <a:t>require </a:t>
            </a:r>
            <a:r>
              <a:rPr b="1" lang="en-US" sz="4000" spc="-1" strike="noStrike">
                <a:solidFill>
                  <a:srgbClr val="000000"/>
                </a:solidFill>
                <a:latin typeface="Arial Black"/>
                <a:ea typeface="Arial Black"/>
              </a:rPr>
              <a:t>fields</a:t>
            </a:r>
            <a:endParaRPr b="0" lang="en-US" sz="4000" spc="-1" strike="noStrike">
              <a:latin typeface="Arial"/>
            </a:endParaRPr>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8" name="TextShape 1"/>
          <p:cNvSpPr txBox="1"/>
          <p:nvPr/>
        </p:nvSpPr>
        <p:spPr>
          <a:xfrm>
            <a:off x="32040" y="348840"/>
            <a:ext cx="9107640" cy="699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about </a:t>
            </a:r>
            <a:r>
              <a:rPr b="1" lang="en-US" sz="4000" spc="-1" strike="noStrike">
                <a:solidFill>
                  <a:srgbClr val="000000"/>
                </a:solidFill>
                <a:latin typeface="Arial Black"/>
                <a:ea typeface="Arial Black"/>
              </a:rPr>
              <a:t>structure?</a:t>
            </a:r>
            <a:br/>
            <a:br/>
            <a:endParaRPr b="0" lang="en-US" sz="4000" spc="-1" strike="noStrike">
              <a:solidFill>
                <a:srgbClr val="000000"/>
              </a:solidFill>
              <a:latin typeface="Arial"/>
            </a:endParaRPr>
          </a:p>
        </p:txBody>
      </p:sp>
      <p:sp>
        <p:nvSpPr>
          <p:cNvPr id="1459" name="TextShape 2"/>
          <p:cNvSpPr txBox="1"/>
          <p:nvPr/>
        </p:nvSpPr>
        <p:spPr>
          <a:xfrm>
            <a:off x="2013120" y="1151280"/>
            <a:ext cx="5405400" cy="151956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schema validation</a:t>
            </a:r>
            <a:endParaRPr b="0" lang="en-US" sz="4000" spc="-1" strike="noStrike">
              <a:latin typeface="Arial"/>
            </a:endParaRPr>
          </a:p>
        </p:txBody>
      </p:sp>
      <p:sp>
        <p:nvSpPr>
          <p:cNvPr id="1460" name="TextShape 3"/>
          <p:cNvSpPr txBox="1"/>
          <p:nvPr/>
        </p:nvSpPr>
        <p:spPr>
          <a:xfrm>
            <a:off x="-338040" y="2081520"/>
            <a:ext cx="5288040" cy="1126800"/>
          </a:xfrm>
          <a:prstGeom prst="rect">
            <a:avLst/>
          </a:prstGeom>
          <a:noFill/>
          <a:ln>
            <a:noFill/>
          </a:ln>
        </p:spPr>
        <p:txBody>
          <a:bodyPr lIns="90000" rIns="90000" tIns="45000" bIns="45000">
            <a:spAutoFit/>
          </a:bodyPr>
          <a:p>
            <a:pPr algn="ctr"/>
            <a:r>
              <a:rPr b="1" lang="en-US" sz="1800" spc="-1" strike="noStrike">
                <a:solidFill>
                  <a:srgbClr val="000000"/>
                </a:solidFill>
                <a:latin typeface="Arial Black"/>
                <a:ea typeface="Arial Black"/>
              </a:rPr>
              <a:t>require </a:t>
            </a:r>
            <a:r>
              <a:rPr b="1" lang="en-US" sz="4000" spc="-1" strike="noStrike">
                <a:solidFill>
                  <a:srgbClr val="000000"/>
                </a:solidFill>
                <a:latin typeface="Arial Black"/>
                <a:ea typeface="Arial Black"/>
              </a:rPr>
              <a:t>fields</a:t>
            </a:r>
            <a:endParaRPr b="0" lang="en-US" sz="4000" spc="-1" strike="noStrike">
              <a:latin typeface="Arial"/>
            </a:endParaRPr>
          </a:p>
        </p:txBody>
      </p:sp>
      <p:sp>
        <p:nvSpPr>
          <p:cNvPr id="1461" name="TextShape 4"/>
          <p:cNvSpPr txBox="1"/>
          <p:nvPr/>
        </p:nvSpPr>
        <p:spPr>
          <a:xfrm>
            <a:off x="2388240" y="3182400"/>
            <a:ext cx="5288040" cy="1519560"/>
          </a:xfrm>
          <a:prstGeom prst="rect">
            <a:avLst/>
          </a:prstGeom>
          <a:noFill/>
          <a:ln>
            <a:noFill/>
          </a:ln>
        </p:spPr>
        <p:txBody>
          <a:bodyPr lIns="90000" rIns="90000" tIns="45000" bIns="45000">
            <a:spAutoFit/>
          </a:bodyPr>
          <a:p>
            <a:pPr algn="ctr"/>
            <a:r>
              <a:rPr b="1" lang="en-US" sz="1800" spc="-1" strike="noStrike">
                <a:solidFill>
                  <a:srgbClr val="000000"/>
                </a:solidFill>
                <a:latin typeface="Arial Black"/>
                <a:ea typeface="Arial Black"/>
              </a:rPr>
              <a:t>specify </a:t>
            </a:r>
            <a:r>
              <a:rPr b="1" lang="en-US" sz="4000" spc="-1" strike="noStrike">
                <a:solidFill>
                  <a:srgbClr val="000000"/>
                </a:solidFill>
                <a:latin typeface="Arial Black"/>
                <a:ea typeface="Arial Black"/>
              </a:rPr>
              <a:t>data types</a:t>
            </a:r>
            <a:endParaRPr b="0" lang="en-US" sz="4000" spc="-1" strike="noStrike">
              <a:latin typeface="Arial"/>
            </a:endParaRPr>
          </a:p>
          <a:p>
            <a:pPr algn="ctr"/>
            <a:r>
              <a:rPr b="1" lang="en-US" sz="1800" spc="-1" strike="noStrike">
                <a:solidFill>
                  <a:srgbClr val="000000"/>
                </a:solidFill>
                <a:latin typeface="Arial Black"/>
                <a:ea typeface="Arial Black"/>
              </a:rPr>
              <a:t>including </a:t>
            </a:r>
            <a:r>
              <a:rPr b="1" lang="en-US" sz="4000" spc="-1" strike="noStrike">
                <a:solidFill>
                  <a:srgbClr val="000000"/>
                </a:solidFill>
                <a:latin typeface="Arial Black"/>
                <a:ea typeface="Arial Black"/>
              </a:rPr>
              <a:t>enum</a:t>
            </a:r>
            <a:r>
              <a:rPr b="1" lang="en-US" sz="1800" spc="-1" strike="noStrike">
                <a:solidFill>
                  <a:srgbClr val="000000"/>
                </a:solidFill>
                <a:latin typeface="Arial Black"/>
                <a:ea typeface="Arial Black"/>
              </a:rPr>
              <a:t>erated </a:t>
            </a:r>
            <a:r>
              <a:rPr b="1" lang="en-US" sz="4000" spc="-1" strike="noStrike">
                <a:solidFill>
                  <a:srgbClr val="000000"/>
                </a:solidFill>
                <a:latin typeface="Arial Black"/>
                <a:ea typeface="Arial Black"/>
              </a:rPr>
              <a:t>lists</a:t>
            </a:r>
            <a:endParaRPr b="0" lang="en-US" sz="4000" spc="-1" strike="noStrike">
              <a:latin typeface="Arial"/>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2" name="TextShape 1"/>
          <p:cNvSpPr txBox="1"/>
          <p:nvPr/>
        </p:nvSpPr>
        <p:spPr>
          <a:xfrm>
            <a:off x="-32040" y="438120"/>
            <a:ext cx="9107640" cy="56628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about </a:t>
            </a:r>
            <a:r>
              <a:rPr b="1" lang="en-US" sz="4000" spc="-1" strike="noStrike">
                <a:solidFill>
                  <a:srgbClr val="000000"/>
                </a:solidFill>
                <a:latin typeface="Arial Black"/>
                <a:ea typeface="Arial Black"/>
              </a:rPr>
              <a:t>foreign keys?</a:t>
            </a:r>
            <a:br/>
            <a:br/>
            <a:endParaRPr b="0" lang="en-US" sz="4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3" name="TextShape 1"/>
          <p:cNvSpPr txBox="1"/>
          <p:nvPr/>
        </p:nvSpPr>
        <p:spPr>
          <a:xfrm>
            <a:off x="-32040" y="438120"/>
            <a:ext cx="9107640" cy="56628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about </a:t>
            </a:r>
            <a:r>
              <a:rPr b="1" lang="en-US" sz="4000" spc="-1" strike="noStrike">
                <a:solidFill>
                  <a:srgbClr val="000000"/>
                </a:solidFill>
                <a:latin typeface="Arial Black"/>
                <a:ea typeface="Arial Black"/>
              </a:rPr>
              <a:t>foreign keys?</a:t>
            </a:r>
            <a:br/>
            <a:br/>
            <a:endParaRPr b="0" lang="en-US" sz="4000" spc="-1" strike="noStrike">
              <a:solidFill>
                <a:srgbClr val="000000"/>
              </a:solidFill>
              <a:latin typeface="Arial"/>
            </a:endParaRPr>
          </a:p>
        </p:txBody>
      </p:sp>
      <p:sp>
        <p:nvSpPr>
          <p:cNvPr id="1464" name="TextShape 2"/>
          <p:cNvSpPr txBox="1"/>
          <p:nvPr/>
        </p:nvSpPr>
        <p:spPr>
          <a:xfrm>
            <a:off x="4212720" y="1282680"/>
            <a:ext cx="4934520" cy="56628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Do you </a:t>
            </a:r>
            <a:r>
              <a:rPr b="1" lang="en-US" sz="4000" spc="-1" strike="noStrike">
                <a:solidFill>
                  <a:srgbClr val="000000"/>
                </a:solidFill>
                <a:latin typeface="Arial Black"/>
                <a:ea typeface="Arial Black"/>
              </a:rPr>
              <a:t>really</a:t>
            </a:r>
            <a:r>
              <a:rPr b="1" lang="en-US" sz="1800" spc="-1" strike="noStrike">
                <a:solidFill>
                  <a:srgbClr val="000000"/>
                </a:solidFill>
                <a:latin typeface="Arial Black"/>
                <a:ea typeface="Arial Black"/>
              </a:rPr>
              <a:t> need them?</a:t>
            </a:r>
            <a:br/>
            <a:b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5" name="TextShape 1"/>
          <p:cNvSpPr txBox="1"/>
          <p:nvPr/>
        </p:nvSpPr>
        <p:spPr>
          <a:xfrm>
            <a:off x="-32040" y="438120"/>
            <a:ext cx="9107640" cy="56628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about </a:t>
            </a:r>
            <a:r>
              <a:rPr b="1" lang="en-US" sz="4000" spc="-1" strike="noStrike">
                <a:solidFill>
                  <a:srgbClr val="000000"/>
                </a:solidFill>
                <a:latin typeface="Arial Black"/>
                <a:ea typeface="Arial Black"/>
              </a:rPr>
              <a:t>foreign keys?</a:t>
            </a:r>
            <a:br/>
            <a:br/>
            <a:endParaRPr b="0" lang="en-US" sz="4000" spc="-1" strike="noStrike">
              <a:solidFill>
                <a:srgbClr val="000000"/>
              </a:solidFill>
              <a:latin typeface="Arial"/>
            </a:endParaRPr>
          </a:p>
        </p:txBody>
      </p:sp>
      <p:sp>
        <p:nvSpPr>
          <p:cNvPr id="1466" name="TextShape 2"/>
          <p:cNvSpPr txBox="1"/>
          <p:nvPr/>
        </p:nvSpPr>
        <p:spPr>
          <a:xfrm>
            <a:off x="4212720" y="1282680"/>
            <a:ext cx="4934520" cy="56628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Do you </a:t>
            </a:r>
            <a:r>
              <a:rPr b="1" lang="en-US" sz="4000" spc="-1" strike="noStrike">
                <a:solidFill>
                  <a:srgbClr val="000000"/>
                </a:solidFill>
                <a:latin typeface="Arial Black"/>
                <a:ea typeface="Arial Black"/>
              </a:rPr>
              <a:t>really</a:t>
            </a:r>
            <a:r>
              <a:rPr b="1" lang="en-US" sz="1800" spc="-1" strike="noStrike">
                <a:solidFill>
                  <a:srgbClr val="000000"/>
                </a:solidFill>
                <a:latin typeface="Arial Black"/>
                <a:ea typeface="Arial Black"/>
              </a:rPr>
              <a:t> need them?</a:t>
            </a:r>
            <a:br/>
            <a:br/>
            <a:endParaRPr b="0" lang="en-US" sz="1800" spc="-1" strike="noStrike">
              <a:solidFill>
                <a:srgbClr val="000000"/>
              </a:solidFill>
              <a:latin typeface="Arial"/>
            </a:endParaRPr>
          </a:p>
        </p:txBody>
      </p:sp>
      <p:sp>
        <p:nvSpPr>
          <p:cNvPr id="1467" name="TextShape 3"/>
          <p:cNvSpPr txBox="1"/>
          <p:nvPr/>
        </p:nvSpPr>
        <p:spPr>
          <a:xfrm>
            <a:off x="350280" y="1898280"/>
            <a:ext cx="4756680" cy="566280"/>
          </a:xfrm>
          <a:prstGeom prst="rect">
            <a:avLst/>
          </a:prstGeom>
          <a:noFill/>
          <a:ln>
            <a:noFill/>
          </a:ln>
        </p:spPr>
        <p:txBody>
          <a:bodyPr lIns="0" rIns="0" tIns="0" bIns="0">
            <a:noAutofit/>
          </a:bodyPr>
          <a:p>
            <a:pPr algn="ctr">
              <a:lnSpc>
                <a:spcPct val="90000"/>
              </a:lnSpc>
            </a:pPr>
            <a:r>
              <a:rPr b="1" lang="en-US" sz="1400" spc="-1" strike="noStrike">
                <a:solidFill>
                  <a:srgbClr val="000000"/>
                </a:solidFill>
                <a:latin typeface="Arial Black"/>
                <a:ea typeface="Arial Black"/>
              </a:rPr>
              <a:t>App </a:t>
            </a:r>
            <a:r>
              <a:rPr b="1" lang="en-US" sz="4000" spc="-1" strike="noStrike">
                <a:solidFill>
                  <a:srgbClr val="000000"/>
                </a:solidFill>
                <a:latin typeface="Arial Black"/>
                <a:ea typeface="Arial Black"/>
              </a:rPr>
              <a:t>validates</a:t>
            </a:r>
            <a:r>
              <a:rPr b="1" lang="en-US" sz="1400" spc="-1" strike="noStrike">
                <a:solidFill>
                  <a:srgbClr val="000000"/>
                </a:solidFill>
                <a:latin typeface="Arial Black"/>
                <a:ea typeface="Arial Black"/>
              </a:rPr>
              <a:t> from db lookups</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8" name="TextShape 1"/>
          <p:cNvSpPr txBox="1"/>
          <p:nvPr/>
        </p:nvSpPr>
        <p:spPr>
          <a:xfrm>
            <a:off x="-32040" y="438120"/>
            <a:ext cx="9107640" cy="56628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about </a:t>
            </a:r>
            <a:r>
              <a:rPr b="1" lang="en-US" sz="4000" spc="-1" strike="noStrike">
                <a:solidFill>
                  <a:srgbClr val="000000"/>
                </a:solidFill>
                <a:latin typeface="Arial Black"/>
                <a:ea typeface="Arial Black"/>
              </a:rPr>
              <a:t>foreign keys?</a:t>
            </a:r>
            <a:br/>
            <a:br/>
            <a:endParaRPr b="0" lang="en-US" sz="4000" spc="-1" strike="noStrike">
              <a:solidFill>
                <a:srgbClr val="000000"/>
              </a:solidFill>
              <a:latin typeface="Arial"/>
            </a:endParaRPr>
          </a:p>
        </p:txBody>
      </p:sp>
      <p:sp>
        <p:nvSpPr>
          <p:cNvPr id="1469" name="TextShape 2"/>
          <p:cNvSpPr txBox="1"/>
          <p:nvPr/>
        </p:nvSpPr>
        <p:spPr>
          <a:xfrm>
            <a:off x="4212720" y="1282680"/>
            <a:ext cx="4934520" cy="56628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Do you </a:t>
            </a:r>
            <a:r>
              <a:rPr b="1" lang="en-US" sz="4000" spc="-1" strike="noStrike">
                <a:solidFill>
                  <a:srgbClr val="000000"/>
                </a:solidFill>
                <a:latin typeface="Arial Black"/>
                <a:ea typeface="Arial Black"/>
              </a:rPr>
              <a:t>really</a:t>
            </a:r>
            <a:r>
              <a:rPr b="1" lang="en-US" sz="1800" spc="-1" strike="noStrike">
                <a:solidFill>
                  <a:srgbClr val="000000"/>
                </a:solidFill>
                <a:latin typeface="Arial Black"/>
                <a:ea typeface="Arial Black"/>
              </a:rPr>
              <a:t> need them?</a:t>
            </a:r>
            <a:br/>
            <a:br/>
            <a:endParaRPr b="0" lang="en-US" sz="1800" spc="-1" strike="noStrike">
              <a:solidFill>
                <a:srgbClr val="000000"/>
              </a:solidFill>
              <a:latin typeface="Arial"/>
            </a:endParaRPr>
          </a:p>
        </p:txBody>
      </p:sp>
      <p:sp>
        <p:nvSpPr>
          <p:cNvPr id="1470" name="TextShape 3"/>
          <p:cNvSpPr txBox="1"/>
          <p:nvPr/>
        </p:nvSpPr>
        <p:spPr>
          <a:xfrm>
            <a:off x="350280" y="1898280"/>
            <a:ext cx="4756680" cy="566280"/>
          </a:xfrm>
          <a:prstGeom prst="rect">
            <a:avLst/>
          </a:prstGeom>
          <a:noFill/>
          <a:ln>
            <a:noFill/>
          </a:ln>
        </p:spPr>
        <p:txBody>
          <a:bodyPr lIns="0" rIns="0" tIns="0" bIns="0">
            <a:noAutofit/>
          </a:bodyPr>
          <a:p>
            <a:pPr algn="ctr">
              <a:lnSpc>
                <a:spcPct val="90000"/>
              </a:lnSpc>
            </a:pPr>
            <a:r>
              <a:rPr b="1" lang="en-US" sz="1400" spc="-1" strike="noStrike">
                <a:solidFill>
                  <a:srgbClr val="000000"/>
                </a:solidFill>
                <a:latin typeface="Arial Black"/>
                <a:ea typeface="Arial Black"/>
              </a:rPr>
              <a:t>App </a:t>
            </a:r>
            <a:r>
              <a:rPr b="1" lang="en-US" sz="4000" spc="-1" strike="noStrike">
                <a:solidFill>
                  <a:srgbClr val="000000"/>
                </a:solidFill>
                <a:latin typeface="Arial Black"/>
                <a:ea typeface="Arial Black"/>
              </a:rPr>
              <a:t>validates</a:t>
            </a:r>
            <a:r>
              <a:rPr b="1" lang="en-US" sz="1400" spc="-1" strike="noStrike">
                <a:solidFill>
                  <a:srgbClr val="000000"/>
                </a:solidFill>
                <a:latin typeface="Arial Black"/>
                <a:ea typeface="Arial Black"/>
              </a:rPr>
              <a:t> from db lookups</a:t>
            </a:r>
            <a:endParaRPr b="0" lang="en-US" sz="1400" spc="-1" strike="noStrike">
              <a:solidFill>
                <a:srgbClr val="000000"/>
              </a:solidFill>
              <a:latin typeface="Arial"/>
            </a:endParaRPr>
          </a:p>
        </p:txBody>
      </p:sp>
      <p:sp>
        <p:nvSpPr>
          <p:cNvPr id="1471" name="TextShape 4"/>
          <p:cNvSpPr txBox="1"/>
          <p:nvPr/>
        </p:nvSpPr>
        <p:spPr>
          <a:xfrm>
            <a:off x="4163040" y="2563920"/>
            <a:ext cx="4756680" cy="566280"/>
          </a:xfrm>
          <a:prstGeom prst="rect">
            <a:avLst/>
          </a:prstGeom>
          <a:noFill/>
          <a:ln>
            <a:noFill/>
          </a:ln>
        </p:spPr>
        <p:txBody>
          <a:bodyPr lIns="0" rIns="0" tIns="0" bIns="0">
            <a:noAutofit/>
          </a:bodyPr>
          <a:p>
            <a:pPr algn="ctr">
              <a:lnSpc>
                <a:spcPct val="90000"/>
              </a:lnSpc>
            </a:pPr>
            <a:r>
              <a:rPr b="1" lang="en-US" sz="1400" spc="-1" strike="noStrike">
                <a:solidFill>
                  <a:srgbClr val="000000"/>
                </a:solidFill>
                <a:latin typeface="Arial Black"/>
                <a:ea typeface="Arial Black"/>
              </a:rPr>
              <a:t>Why validate </a:t>
            </a:r>
            <a:r>
              <a:rPr b="1" lang="en-US" sz="4000" spc="-1" strike="noStrike">
                <a:solidFill>
                  <a:srgbClr val="000000"/>
                </a:solidFill>
                <a:latin typeface="Arial Black"/>
                <a:ea typeface="Arial Black"/>
              </a:rPr>
              <a:t>again?</a:t>
            </a:r>
            <a:endParaRPr b="0" lang="en-US" sz="4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2" name="TextShape 1"/>
          <p:cNvSpPr txBox="1"/>
          <p:nvPr/>
        </p:nvSpPr>
        <p:spPr>
          <a:xfrm>
            <a:off x="-32040" y="438120"/>
            <a:ext cx="9107640" cy="56628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about </a:t>
            </a:r>
            <a:r>
              <a:rPr b="1" lang="en-US" sz="4000" spc="-1" strike="noStrike">
                <a:solidFill>
                  <a:srgbClr val="000000"/>
                </a:solidFill>
                <a:latin typeface="Arial Black"/>
                <a:ea typeface="Arial Black"/>
              </a:rPr>
              <a:t>foreign keys?</a:t>
            </a:r>
            <a:br/>
            <a:br/>
            <a:endParaRPr b="0" lang="en-US" sz="4000" spc="-1" strike="noStrike">
              <a:solidFill>
                <a:srgbClr val="000000"/>
              </a:solidFill>
              <a:latin typeface="Arial"/>
            </a:endParaRPr>
          </a:p>
        </p:txBody>
      </p:sp>
      <p:sp>
        <p:nvSpPr>
          <p:cNvPr id="1473" name="TextShape 2"/>
          <p:cNvSpPr txBox="1"/>
          <p:nvPr/>
        </p:nvSpPr>
        <p:spPr>
          <a:xfrm>
            <a:off x="4212720" y="1282680"/>
            <a:ext cx="4934520" cy="56628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Do you </a:t>
            </a:r>
            <a:r>
              <a:rPr b="1" lang="en-US" sz="4000" spc="-1" strike="noStrike">
                <a:solidFill>
                  <a:srgbClr val="000000"/>
                </a:solidFill>
                <a:latin typeface="Arial Black"/>
                <a:ea typeface="Arial Black"/>
              </a:rPr>
              <a:t>really</a:t>
            </a:r>
            <a:r>
              <a:rPr b="1" lang="en-US" sz="1800" spc="-1" strike="noStrike">
                <a:solidFill>
                  <a:srgbClr val="000000"/>
                </a:solidFill>
                <a:latin typeface="Arial Black"/>
                <a:ea typeface="Arial Black"/>
              </a:rPr>
              <a:t> need them?</a:t>
            </a:r>
            <a:br/>
            <a:br/>
            <a:endParaRPr b="0" lang="en-US" sz="1800" spc="-1" strike="noStrike">
              <a:solidFill>
                <a:srgbClr val="000000"/>
              </a:solidFill>
              <a:latin typeface="Arial"/>
            </a:endParaRPr>
          </a:p>
        </p:txBody>
      </p:sp>
      <p:sp>
        <p:nvSpPr>
          <p:cNvPr id="1474" name="TextShape 3"/>
          <p:cNvSpPr txBox="1"/>
          <p:nvPr/>
        </p:nvSpPr>
        <p:spPr>
          <a:xfrm>
            <a:off x="350280" y="1898280"/>
            <a:ext cx="4756680" cy="566280"/>
          </a:xfrm>
          <a:prstGeom prst="rect">
            <a:avLst/>
          </a:prstGeom>
          <a:noFill/>
          <a:ln>
            <a:noFill/>
          </a:ln>
        </p:spPr>
        <p:txBody>
          <a:bodyPr lIns="0" rIns="0" tIns="0" bIns="0">
            <a:noAutofit/>
          </a:bodyPr>
          <a:p>
            <a:pPr algn="ctr">
              <a:lnSpc>
                <a:spcPct val="90000"/>
              </a:lnSpc>
            </a:pPr>
            <a:r>
              <a:rPr b="1" lang="en-US" sz="1400" spc="-1" strike="noStrike">
                <a:solidFill>
                  <a:srgbClr val="000000"/>
                </a:solidFill>
                <a:latin typeface="Arial Black"/>
                <a:ea typeface="Arial Black"/>
              </a:rPr>
              <a:t>App </a:t>
            </a:r>
            <a:r>
              <a:rPr b="1" lang="en-US" sz="4000" spc="-1" strike="noStrike">
                <a:solidFill>
                  <a:srgbClr val="000000"/>
                </a:solidFill>
                <a:latin typeface="Arial Black"/>
                <a:ea typeface="Arial Black"/>
              </a:rPr>
              <a:t>validates</a:t>
            </a:r>
            <a:r>
              <a:rPr b="1" lang="en-US" sz="1400" spc="-1" strike="noStrike">
                <a:solidFill>
                  <a:srgbClr val="000000"/>
                </a:solidFill>
                <a:latin typeface="Arial Black"/>
                <a:ea typeface="Arial Black"/>
              </a:rPr>
              <a:t> from db lookups</a:t>
            </a:r>
            <a:endParaRPr b="0" lang="en-US" sz="1400" spc="-1" strike="noStrike">
              <a:solidFill>
                <a:srgbClr val="000000"/>
              </a:solidFill>
              <a:latin typeface="Arial"/>
            </a:endParaRPr>
          </a:p>
        </p:txBody>
      </p:sp>
      <p:sp>
        <p:nvSpPr>
          <p:cNvPr id="1475" name="TextShape 4"/>
          <p:cNvSpPr txBox="1"/>
          <p:nvPr/>
        </p:nvSpPr>
        <p:spPr>
          <a:xfrm>
            <a:off x="4163040" y="2563920"/>
            <a:ext cx="4756680" cy="566280"/>
          </a:xfrm>
          <a:prstGeom prst="rect">
            <a:avLst/>
          </a:prstGeom>
          <a:noFill/>
          <a:ln>
            <a:noFill/>
          </a:ln>
        </p:spPr>
        <p:txBody>
          <a:bodyPr lIns="0" rIns="0" tIns="0" bIns="0">
            <a:noAutofit/>
          </a:bodyPr>
          <a:p>
            <a:pPr algn="ctr">
              <a:lnSpc>
                <a:spcPct val="90000"/>
              </a:lnSpc>
            </a:pPr>
            <a:r>
              <a:rPr b="1" lang="en-US" sz="1400" spc="-1" strike="noStrike">
                <a:solidFill>
                  <a:srgbClr val="000000"/>
                </a:solidFill>
                <a:latin typeface="Arial Black"/>
                <a:ea typeface="Arial Black"/>
              </a:rPr>
              <a:t>Why validate </a:t>
            </a:r>
            <a:r>
              <a:rPr b="1" lang="en-US" sz="4000" spc="-1" strike="noStrike">
                <a:solidFill>
                  <a:srgbClr val="000000"/>
                </a:solidFill>
                <a:latin typeface="Arial Black"/>
                <a:ea typeface="Arial Black"/>
              </a:rPr>
              <a:t>again?</a:t>
            </a:r>
            <a:endParaRPr b="0" lang="en-US" sz="4000" spc="-1" strike="noStrike">
              <a:solidFill>
                <a:srgbClr val="000000"/>
              </a:solidFill>
              <a:latin typeface="Arial"/>
            </a:endParaRPr>
          </a:p>
        </p:txBody>
      </p:sp>
      <p:sp>
        <p:nvSpPr>
          <p:cNvPr id="1476" name="TextShape 5"/>
          <p:cNvSpPr txBox="1"/>
          <p:nvPr/>
        </p:nvSpPr>
        <p:spPr>
          <a:xfrm>
            <a:off x="1794960" y="3728160"/>
            <a:ext cx="5508720" cy="566280"/>
          </a:xfrm>
          <a:prstGeom prst="rect">
            <a:avLst/>
          </a:prstGeom>
          <a:noFill/>
          <a:ln>
            <a:noFill/>
          </a:ln>
        </p:spPr>
        <p:txBody>
          <a:bodyPr lIns="0" rIns="0" tIns="0" bIns="0">
            <a:noAutofit/>
          </a:bodyPr>
          <a:p>
            <a:pPr algn="ctr">
              <a:lnSpc>
                <a:spcPct val="90000"/>
              </a:lnSpc>
            </a:pPr>
            <a:r>
              <a:rPr b="1" lang="en-US" sz="1400" spc="-1" strike="noStrike">
                <a:solidFill>
                  <a:srgbClr val="000000"/>
                </a:solidFill>
                <a:latin typeface="Arial Black"/>
                <a:ea typeface="Arial Black"/>
              </a:rPr>
              <a:t>How does your app handle </a:t>
            </a:r>
            <a:r>
              <a:rPr b="1" lang="en-US" sz="4000" spc="-1" strike="noStrike">
                <a:solidFill>
                  <a:srgbClr val="000000"/>
                </a:solidFill>
                <a:latin typeface="Arial Black"/>
                <a:ea typeface="Arial Black"/>
              </a:rPr>
              <a:t>failures?</a:t>
            </a:r>
            <a:endParaRPr b="0" lang="en-US" sz="4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7" name="TextShape 1"/>
          <p:cNvSpPr txBox="1"/>
          <p:nvPr/>
        </p:nvSpPr>
        <p:spPr>
          <a:xfrm>
            <a:off x="-32040" y="438120"/>
            <a:ext cx="9107640" cy="56628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about </a:t>
            </a:r>
            <a:r>
              <a:rPr b="1" lang="en-US" sz="4000" spc="-1" strike="noStrike">
                <a:solidFill>
                  <a:srgbClr val="000000"/>
                </a:solidFill>
                <a:latin typeface="Arial Black"/>
                <a:ea typeface="Arial Black"/>
              </a:rPr>
              <a:t>foreign keys?</a:t>
            </a:r>
            <a:br/>
            <a:br/>
            <a:endParaRPr b="0" lang="en-US" sz="4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8" name="TextShape 1"/>
          <p:cNvSpPr txBox="1"/>
          <p:nvPr/>
        </p:nvSpPr>
        <p:spPr>
          <a:xfrm>
            <a:off x="-32040" y="438120"/>
            <a:ext cx="9107640" cy="56628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about </a:t>
            </a:r>
            <a:r>
              <a:rPr b="1" lang="en-US" sz="4000" spc="-1" strike="noStrike">
                <a:solidFill>
                  <a:srgbClr val="000000"/>
                </a:solidFill>
                <a:latin typeface="Arial Black"/>
                <a:ea typeface="Arial Black"/>
              </a:rPr>
              <a:t>foreign keys?</a:t>
            </a:r>
            <a:br/>
            <a:br/>
            <a:endParaRPr b="0" lang="en-US" sz="4000" spc="-1" strike="noStrike">
              <a:solidFill>
                <a:srgbClr val="000000"/>
              </a:solidFill>
              <a:latin typeface="Arial"/>
            </a:endParaRPr>
          </a:p>
        </p:txBody>
      </p:sp>
      <p:sp>
        <p:nvSpPr>
          <p:cNvPr id="1479" name="TextShape 2"/>
          <p:cNvSpPr txBox="1"/>
          <p:nvPr/>
        </p:nvSpPr>
        <p:spPr>
          <a:xfrm>
            <a:off x="342000" y="1432800"/>
            <a:ext cx="5889600" cy="56628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embed</a:t>
            </a:r>
            <a:r>
              <a:rPr b="1" lang="en-US" sz="1800" spc="-1" strike="noStrike">
                <a:solidFill>
                  <a:srgbClr val="000000"/>
                </a:solidFill>
                <a:latin typeface="Arial Black"/>
                <a:ea typeface="Arial Black"/>
              </a:rPr>
              <a:t> for </a:t>
            </a:r>
            <a:r>
              <a:rPr b="1" lang="en-US" sz="4000" spc="-1" strike="noStrike">
                <a:solidFill>
                  <a:srgbClr val="000000"/>
                </a:solidFill>
                <a:latin typeface="Arial Black"/>
                <a:ea typeface="Arial Black"/>
              </a:rPr>
              <a:t>parent/child</a:t>
            </a:r>
            <a:br/>
            <a:br/>
            <a:endParaRPr b="0" lang="en-US" sz="4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0" name="TextShape 1"/>
          <p:cNvSpPr txBox="1"/>
          <p:nvPr/>
        </p:nvSpPr>
        <p:spPr>
          <a:xfrm>
            <a:off x="-32040" y="438120"/>
            <a:ext cx="9107640" cy="56628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about </a:t>
            </a:r>
            <a:r>
              <a:rPr b="1" lang="en-US" sz="4000" spc="-1" strike="noStrike">
                <a:solidFill>
                  <a:srgbClr val="000000"/>
                </a:solidFill>
                <a:latin typeface="Arial Black"/>
                <a:ea typeface="Arial Black"/>
              </a:rPr>
              <a:t>foreign keys?</a:t>
            </a:r>
            <a:br/>
            <a:br/>
            <a:endParaRPr b="0" lang="en-US" sz="4000" spc="-1" strike="noStrike">
              <a:solidFill>
                <a:srgbClr val="000000"/>
              </a:solidFill>
              <a:latin typeface="Arial"/>
            </a:endParaRPr>
          </a:p>
        </p:txBody>
      </p:sp>
      <p:sp>
        <p:nvSpPr>
          <p:cNvPr id="1481" name="TextShape 2"/>
          <p:cNvSpPr txBox="1"/>
          <p:nvPr/>
        </p:nvSpPr>
        <p:spPr>
          <a:xfrm>
            <a:off x="342000" y="1432800"/>
            <a:ext cx="5889600" cy="56628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embed</a:t>
            </a:r>
            <a:r>
              <a:rPr b="1" lang="en-US" sz="1800" spc="-1" strike="noStrike">
                <a:solidFill>
                  <a:srgbClr val="000000"/>
                </a:solidFill>
                <a:latin typeface="Arial Black"/>
                <a:ea typeface="Arial Black"/>
              </a:rPr>
              <a:t> for </a:t>
            </a:r>
            <a:r>
              <a:rPr b="1" lang="en-US" sz="4000" spc="-1" strike="noStrike">
                <a:solidFill>
                  <a:srgbClr val="000000"/>
                </a:solidFill>
                <a:latin typeface="Arial Black"/>
                <a:ea typeface="Arial Black"/>
              </a:rPr>
              <a:t>parent/child</a:t>
            </a:r>
            <a:br/>
            <a:br/>
            <a:endParaRPr b="0" lang="en-US" sz="4000" spc="-1" strike="noStrike">
              <a:solidFill>
                <a:srgbClr val="000000"/>
              </a:solidFill>
              <a:latin typeface="Arial"/>
            </a:endParaRPr>
          </a:p>
        </p:txBody>
      </p:sp>
      <p:sp>
        <p:nvSpPr>
          <p:cNvPr id="1482" name="TextShape 3"/>
          <p:cNvSpPr txBox="1"/>
          <p:nvPr/>
        </p:nvSpPr>
        <p:spPr>
          <a:xfrm>
            <a:off x="3218040" y="2426760"/>
            <a:ext cx="5889600" cy="56628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schema validation</a:t>
            </a:r>
            <a:r>
              <a:rPr b="1" lang="en-US" sz="1800" spc="-1" strike="noStrike">
                <a:solidFill>
                  <a:srgbClr val="000000"/>
                </a:solidFill>
                <a:latin typeface="Arial Black"/>
                <a:ea typeface="Arial Black"/>
              </a:rPr>
              <a:t> and </a:t>
            </a:r>
            <a:r>
              <a:rPr b="1" lang="en-US" sz="4000" spc="-1" strike="noStrike">
                <a:solidFill>
                  <a:srgbClr val="000000"/>
                </a:solidFill>
                <a:latin typeface="Arial Black"/>
                <a:ea typeface="Arial Black"/>
              </a:rPr>
              <a:t>enum</a:t>
            </a:r>
            <a:r>
              <a:rPr b="1" lang="en-US" sz="1800" spc="-1" strike="noStrike">
                <a:solidFill>
                  <a:srgbClr val="000000"/>
                </a:solidFill>
                <a:latin typeface="Arial Black"/>
                <a:ea typeface="Arial Black"/>
              </a:rPr>
              <a:t> for </a:t>
            </a:r>
            <a:r>
              <a:rPr b="1" lang="en-US" sz="4000" spc="-1" strike="noStrike">
                <a:solidFill>
                  <a:srgbClr val="000000"/>
                </a:solidFill>
                <a:latin typeface="Arial Black"/>
                <a:ea typeface="Arial Black"/>
              </a:rPr>
              <a:t>specific values</a:t>
            </a:r>
            <a:br/>
            <a:br/>
            <a:endParaRPr b="0" lang="en-US" sz="4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0" name="TextShape 1"/>
          <p:cNvSpPr txBox="1"/>
          <p:nvPr/>
        </p:nvSpPr>
        <p:spPr>
          <a:xfrm>
            <a:off x="459360" y="411480"/>
            <a:ext cx="8229240" cy="2052360"/>
          </a:xfrm>
          <a:prstGeom prst="rect">
            <a:avLst/>
          </a:prstGeom>
          <a:noFill/>
          <a:ln>
            <a:noFill/>
          </a:ln>
        </p:spPr>
        <p:txBody>
          <a:bodyPr tIns="91440" bIns="91440" anchor="ctr">
            <a:noAutofit/>
          </a:bodyPr>
          <a:p>
            <a:pPr algn="ctr">
              <a:lnSpc>
                <a:spcPct val="100000"/>
              </a:lnSpc>
            </a:pPr>
            <a:r>
              <a:rPr b="1" lang="en-US" sz="3600" spc="-1" strike="noStrike">
                <a:solidFill>
                  <a:srgbClr val="000000"/>
                </a:solidFill>
                <a:latin typeface="Arial Black"/>
                <a:ea typeface="Arial Black"/>
              </a:rPr>
              <a:t>Who am I?</a:t>
            </a:r>
            <a:endParaRPr b="0" lang="en-US" sz="3600" spc="-1" strike="noStrike">
              <a:solidFill>
                <a:srgbClr val="000000"/>
              </a:solidFill>
              <a:latin typeface="Arial"/>
            </a:endParaRPr>
          </a:p>
        </p:txBody>
      </p:sp>
      <p:sp>
        <p:nvSpPr>
          <p:cNvPr id="1281" name="TextShape 2"/>
          <p:cNvSpPr txBox="1"/>
          <p:nvPr/>
        </p:nvSpPr>
        <p:spPr>
          <a:xfrm>
            <a:off x="451440" y="2918520"/>
            <a:ext cx="8229240" cy="1033920"/>
          </a:xfrm>
          <a:prstGeom prst="rect">
            <a:avLst/>
          </a:prstGeom>
          <a:noFill/>
          <a:ln>
            <a:noFill/>
          </a:ln>
        </p:spPr>
        <p:txBody>
          <a:bodyPr tIns="91440" bIns="91440" anchor="ctr">
            <a:noAutofit/>
          </a:bodyPr>
          <a:p>
            <a:pPr algn="ctr">
              <a:lnSpc>
                <a:spcPct val="100000"/>
              </a:lnSpc>
            </a:pPr>
            <a:r>
              <a:rPr b="1" lang="en-US" sz="3600" spc="-1" strike="noStrike">
                <a:solidFill>
                  <a:srgbClr val="000000"/>
                </a:solidFill>
                <a:latin typeface="Arial Black"/>
                <a:ea typeface="Arial Black"/>
              </a:rPr>
              <a:t>Sysadmin for 4 years</a:t>
            </a:r>
            <a:endParaRPr b="0" lang="en-US" sz="3600" spc="-1" strike="noStrike">
              <a:solidFill>
                <a:srgbClr val="000000"/>
              </a:solidFill>
              <a:latin typeface="Arial"/>
            </a:endParaRPr>
          </a:p>
        </p:txBody>
      </p:sp>
      <p:sp>
        <p:nvSpPr>
          <p:cNvPr id="1282" name="TextShape 3"/>
          <p:cNvSpPr txBox="1"/>
          <p:nvPr/>
        </p:nvSpPr>
        <p:spPr>
          <a:xfrm>
            <a:off x="426600" y="4053240"/>
            <a:ext cx="8311320" cy="978480"/>
          </a:xfrm>
          <a:prstGeom prst="rect">
            <a:avLst/>
          </a:prstGeom>
          <a:noFill/>
          <a:ln>
            <a:noFill/>
          </a:ln>
        </p:spPr>
        <p:txBody>
          <a:bodyPr lIns="90000" rIns="90000" tIns="45000" bIns="45000">
            <a:spAutoFit/>
          </a:bodyPr>
          <a:p>
            <a:pPr algn="ctr"/>
            <a:r>
              <a:rPr b="1" lang="en-US" sz="3600" spc="-1" strike="noStrike">
                <a:solidFill>
                  <a:srgbClr val="000000"/>
                </a:solidFill>
                <a:latin typeface="Arial Black"/>
                <a:ea typeface="Arial Black"/>
              </a:rPr>
              <a:t>MySQL DBA for 14 years</a:t>
            </a:r>
            <a:endParaRPr b="0" lang="en-US" sz="3600" spc="-1" strike="noStrike">
              <a:latin typeface="Arial"/>
            </a:endParaRPr>
          </a:p>
        </p:txBody>
      </p:sp>
      <p:sp>
        <p:nvSpPr>
          <p:cNvPr id="1283" name="TextShape 4"/>
          <p:cNvSpPr txBox="1"/>
          <p:nvPr/>
        </p:nvSpPr>
        <p:spPr>
          <a:xfrm>
            <a:off x="434880" y="1809000"/>
            <a:ext cx="8229240" cy="1033920"/>
          </a:xfrm>
          <a:prstGeom prst="rect">
            <a:avLst/>
          </a:prstGeom>
          <a:noFill/>
          <a:ln>
            <a:noFill/>
          </a:ln>
        </p:spPr>
        <p:txBody>
          <a:bodyPr tIns="91440" bIns="91440" anchor="ctr">
            <a:noAutofit/>
          </a:bodyPr>
          <a:p>
            <a:pPr algn="ctr">
              <a:lnSpc>
                <a:spcPct val="100000"/>
              </a:lnSpc>
            </a:pPr>
            <a:r>
              <a:rPr b="1" lang="en-US" sz="3600" spc="-1" strike="noStrike">
                <a:solidFill>
                  <a:srgbClr val="000000"/>
                </a:solidFill>
                <a:latin typeface="Arial Black"/>
                <a:ea typeface="Arial Black"/>
              </a:rPr>
              <a:t>Master’s in Computer Science</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3" name="TextShape 1"/>
          <p:cNvSpPr txBox="1"/>
          <p:nvPr/>
        </p:nvSpPr>
        <p:spPr>
          <a:xfrm>
            <a:off x="-32040" y="438120"/>
            <a:ext cx="9107640" cy="56628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about </a:t>
            </a:r>
            <a:r>
              <a:rPr b="1" lang="en-US" sz="4000" spc="-1" strike="noStrike">
                <a:solidFill>
                  <a:srgbClr val="000000"/>
                </a:solidFill>
                <a:latin typeface="Arial Black"/>
                <a:ea typeface="Arial Black"/>
              </a:rPr>
              <a:t>foreign keys?</a:t>
            </a:r>
            <a:br/>
            <a:br/>
            <a:endParaRPr b="0" lang="en-US" sz="4000" spc="-1" strike="noStrike">
              <a:solidFill>
                <a:srgbClr val="000000"/>
              </a:solidFill>
              <a:latin typeface="Arial"/>
            </a:endParaRPr>
          </a:p>
        </p:txBody>
      </p:sp>
      <p:sp>
        <p:nvSpPr>
          <p:cNvPr id="1484" name="TextShape 2"/>
          <p:cNvSpPr txBox="1"/>
          <p:nvPr/>
        </p:nvSpPr>
        <p:spPr>
          <a:xfrm>
            <a:off x="342000" y="1432800"/>
            <a:ext cx="5889600" cy="56628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embed</a:t>
            </a:r>
            <a:r>
              <a:rPr b="1" lang="en-US" sz="1800" spc="-1" strike="noStrike">
                <a:solidFill>
                  <a:srgbClr val="000000"/>
                </a:solidFill>
                <a:latin typeface="Arial Black"/>
                <a:ea typeface="Arial Black"/>
              </a:rPr>
              <a:t> for </a:t>
            </a:r>
            <a:r>
              <a:rPr b="1" lang="en-US" sz="4000" spc="-1" strike="noStrike">
                <a:solidFill>
                  <a:srgbClr val="000000"/>
                </a:solidFill>
                <a:latin typeface="Arial Black"/>
                <a:ea typeface="Arial Black"/>
              </a:rPr>
              <a:t>parent/child</a:t>
            </a:r>
            <a:br/>
            <a:br/>
            <a:endParaRPr b="0" lang="en-US" sz="4000" spc="-1" strike="noStrike">
              <a:solidFill>
                <a:srgbClr val="000000"/>
              </a:solidFill>
              <a:latin typeface="Arial"/>
            </a:endParaRPr>
          </a:p>
        </p:txBody>
      </p:sp>
      <p:sp>
        <p:nvSpPr>
          <p:cNvPr id="1485" name="TextShape 3"/>
          <p:cNvSpPr txBox="1"/>
          <p:nvPr/>
        </p:nvSpPr>
        <p:spPr>
          <a:xfrm>
            <a:off x="3218040" y="2426760"/>
            <a:ext cx="5889600" cy="56628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schema validation</a:t>
            </a:r>
            <a:r>
              <a:rPr b="1" lang="en-US" sz="1800" spc="-1" strike="noStrike">
                <a:solidFill>
                  <a:srgbClr val="000000"/>
                </a:solidFill>
                <a:latin typeface="Arial Black"/>
                <a:ea typeface="Arial Black"/>
              </a:rPr>
              <a:t> and </a:t>
            </a:r>
            <a:r>
              <a:rPr b="1" lang="en-US" sz="4000" spc="-1" strike="noStrike">
                <a:solidFill>
                  <a:srgbClr val="000000"/>
                </a:solidFill>
                <a:latin typeface="Arial Black"/>
                <a:ea typeface="Arial Black"/>
              </a:rPr>
              <a:t>enum</a:t>
            </a:r>
            <a:r>
              <a:rPr b="1" lang="en-US" sz="1800" spc="-1" strike="noStrike">
                <a:solidFill>
                  <a:srgbClr val="000000"/>
                </a:solidFill>
                <a:latin typeface="Arial Black"/>
                <a:ea typeface="Arial Black"/>
              </a:rPr>
              <a:t> for </a:t>
            </a:r>
            <a:r>
              <a:rPr b="1" lang="en-US" sz="4000" spc="-1" strike="noStrike">
                <a:solidFill>
                  <a:srgbClr val="000000"/>
                </a:solidFill>
                <a:latin typeface="Arial Black"/>
                <a:ea typeface="Arial Black"/>
              </a:rPr>
              <a:t>specific values</a:t>
            </a:r>
            <a:br/>
            <a:br/>
            <a:endParaRPr b="0" lang="en-US" sz="4000" spc="-1" strike="noStrike">
              <a:solidFill>
                <a:srgbClr val="000000"/>
              </a:solidFill>
              <a:latin typeface="Arial"/>
            </a:endParaRPr>
          </a:p>
        </p:txBody>
      </p:sp>
      <p:sp>
        <p:nvSpPr>
          <p:cNvPr id="1486" name="TextShape 4"/>
          <p:cNvSpPr txBox="1"/>
          <p:nvPr/>
        </p:nvSpPr>
        <p:spPr>
          <a:xfrm>
            <a:off x="-31320" y="3930120"/>
            <a:ext cx="5889600" cy="56628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reference</a:t>
            </a:r>
            <a:br/>
            <a:endParaRPr b="0" lang="en-US" sz="4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7" name="TextShape 1"/>
          <p:cNvSpPr txBox="1"/>
          <p:nvPr/>
        </p:nvSpPr>
        <p:spPr>
          <a:xfrm>
            <a:off x="10800" y="4087080"/>
            <a:ext cx="9107640" cy="699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about </a:t>
            </a:r>
            <a:r>
              <a:rPr b="1" lang="en-US" sz="4000" spc="-1" strike="noStrike">
                <a:solidFill>
                  <a:srgbClr val="000000"/>
                </a:solidFill>
                <a:latin typeface="Arial Black"/>
                <a:ea typeface="Arial Black"/>
              </a:rPr>
              <a:t>transactions?</a:t>
            </a:r>
            <a:br/>
            <a:br/>
            <a:endParaRPr b="0" lang="en-US" sz="4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8" name="TextShape 1"/>
          <p:cNvSpPr txBox="1"/>
          <p:nvPr/>
        </p:nvSpPr>
        <p:spPr>
          <a:xfrm>
            <a:off x="10800" y="4087080"/>
            <a:ext cx="9107640" cy="699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about </a:t>
            </a:r>
            <a:r>
              <a:rPr b="1" lang="en-US" sz="4000" spc="-1" strike="noStrike">
                <a:solidFill>
                  <a:srgbClr val="000000"/>
                </a:solidFill>
                <a:latin typeface="Arial Black"/>
                <a:ea typeface="Arial Black"/>
              </a:rPr>
              <a:t>transactions?</a:t>
            </a:r>
            <a:br/>
            <a:br/>
            <a:endParaRPr b="0" lang="en-US" sz="4000" spc="-1" strike="noStrike">
              <a:solidFill>
                <a:srgbClr val="000000"/>
              </a:solidFill>
              <a:latin typeface="Arial"/>
            </a:endParaRPr>
          </a:p>
        </p:txBody>
      </p:sp>
      <p:sp>
        <p:nvSpPr>
          <p:cNvPr id="1489" name="TextShape 2"/>
          <p:cNvSpPr txBox="1"/>
          <p:nvPr/>
        </p:nvSpPr>
        <p:spPr>
          <a:xfrm>
            <a:off x="56880" y="232560"/>
            <a:ext cx="5288040" cy="112680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Atomicity</a:t>
            </a:r>
            <a:endParaRPr b="0" lang="en-US" sz="4000" spc="-1" strike="noStrike">
              <a:latin typeface="Arial"/>
            </a:endParaRPr>
          </a:p>
          <a:p>
            <a:pPr algn="ctr"/>
            <a:r>
              <a:rPr b="1" lang="en-US" sz="1800" spc="-1" strike="noStrike">
                <a:solidFill>
                  <a:srgbClr val="000000"/>
                </a:solidFill>
                <a:latin typeface="Arial Black"/>
                <a:ea typeface="Arial Black"/>
              </a:rPr>
              <a:t>succeeds or fails completely</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0" name="TextShape 1"/>
          <p:cNvSpPr txBox="1"/>
          <p:nvPr/>
        </p:nvSpPr>
        <p:spPr>
          <a:xfrm>
            <a:off x="10800" y="4087080"/>
            <a:ext cx="9107640" cy="699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about </a:t>
            </a:r>
            <a:r>
              <a:rPr b="1" lang="en-US" sz="4000" spc="-1" strike="noStrike">
                <a:solidFill>
                  <a:srgbClr val="000000"/>
                </a:solidFill>
                <a:latin typeface="Arial Black"/>
                <a:ea typeface="Arial Black"/>
              </a:rPr>
              <a:t>transactions?</a:t>
            </a:r>
            <a:br/>
            <a:br/>
            <a:endParaRPr b="0" lang="en-US" sz="4000" spc="-1" strike="noStrike">
              <a:solidFill>
                <a:srgbClr val="000000"/>
              </a:solidFill>
              <a:latin typeface="Arial"/>
            </a:endParaRPr>
          </a:p>
        </p:txBody>
      </p:sp>
      <p:sp>
        <p:nvSpPr>
          <p:cNvPr id="1491" name="TextShape 2"/>
          <p:cNvSpPr txBox="1"/>
          <p:nvPr/>
        </p:nvSpPr>
        <p:spPr>
          <a:xfrm>
            <a:off x="56880" y="232560"/>
            <a:ext cx="5288040" cy="112680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Atomicity</a:t>
            </a:r>
            <a:endParaRPr b="0" lang="en-US" sz="4000" spc="-1" strike="noStrike">
              <a:latin typeface="Arial"/>
            </a:endParaRPr>
          </a:p>
          <a:p>
            <a:pPr algn="ctr"/>
            <a:r>
              <a:rPr b="1" lang="en-US" sz="1800" spc="-1" strike="noStrike">
                <a:solidFill>
                  <a:srgbClr val="000000"/>
                </a:solidFill>
                <a:latin typeface="Arial Black"/>
                <a:ea typeface="Arial Black"/>
              </a:rPr>
              <a:t>succeeds or fails completely</a:t>
            </a:r>
            <a:endParaRPr b="0" lang="en-US" sz="1800" spc="-1" strike="noStrike">
              <a:latin typeface="Arial"/>
            </a:endParaRPr>
          </a:p>
        </p:txBody>
      </p:sp>
      <p:sp>
        <p:nvSpPr>
          <p:cNvPr id="1492" name="TextShape 3"/>
          <p:cNvSpPr txBox="1"/>
          <p:nvPr/>
        </p:nvSpPr>
        <p:spPr>
          <a:xfrm>
            <a:off x="3895200" y="1055520"/>
            <a:ext cx="5288040" cy="112680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Consistency</a:t>
            </a:r>
            <a:endParaRPr b="0" lang="en-US" sz="4000" spc="-1" strike="noStrike">
              <a:latin typeface="Arial"/>
            </a:endParaRPr>
          </a:p>
          <a:p>
            <a:pPr algn="ctr"/>
            <a:r>
              <a:rPr b="1" lang="en-US" sz="1800" spc="-1" strike="noStrike">
                <a:solidFill>
                  <a:srgbClr val="000000"/>
                </a:solidFill>
                <a:latin typeface="Arial Black"/>
                <a:ea typeface="Arial Black"/>
              </a:rPr>
              <a:t>db from one valid state to another</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3" name="TextShape 1"/>
          <p:cNvSpPr txBox="1"/>
          <p:nvPr/>
        </p:nvSpPr>
        <p:spPr>
          <a:xfrm>
            <a:off x="10800" y="4087080"/>
            <a:ext cx="9107640" cy="699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about </a:t>
            </a:r>
            <a:r>
              <a:rPr b="1" lang="en-US" sz="4000" spc="-1" strike="noStrike">
                <a:solidFill>
                  <a:srgbClr val="000000"/>
                </a:solidFill>
                <a:latin typeface="Arial Black"/>
                <a:ea typeface="Arial Black"/>
              </a:rPr>
              <a:t>transactions?</a:t>
            </a:r>
            <a:br/>
            <a:br/>
            <a:endParaRPr b="0" lang="en-US" sz="4000" spc="-1" strike="noStrike">
              <a:solidFill>
                <a:srgbClr val="000000"/>
              </a:solidFill>
              <a:latin typeface="Arial"/>
            </a:endParaRPr>
          </a:p>
        </p:txBody>
      </p:sp>
      <p:sp>
        <p:nvSpPr>
          <p:cNvPr id="1494" name="TextShape 2"/>
          <p:cNvSpPr txBox="1"/>
          <p:nvPr/>
        </p:nvSpPr>
        <p:spPr>
          <a:xfrm>
            <a:off x="56880" y="232560"/>
            <a:ext cx="5288040" cy="112680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Atomicity</a:t>
            </a:r>
            <a:endParaRPr b="0" lang="en-US" sz="4000" spc="-1" strike="noStrike">
              <a:latin typeface="Arial"/>
            </a:endParaRPr>
          </a:p>
          <a:p>
            <a:pPr algn="ctr"/>
            <a:r>
              <a:rPr b="1" lang="en-US" sz="1800" spc="-1" strike="noStrike">
                <a:solidFill>
                  <a:srgbClr val="000000"/>
                </a:solidFill>
                <a:latin typeface="Arial Black"/>
                <a:ea typeface="Arial Black"/>
              </a:rPr>
              <a:t>succeeds or fails completely</a:t>
            </a:r>
            <a:endParaRPr b="0" lang="en-US" sz="1800" spc="-1" strike="noStrike">
              <a:latin typeface="Arial"/>
            </a:endParaRPr>
          </a:p>
        </p:txBody>
      </p:sp>
      <p:sp>
        <p:nvSpPr>
          <p:cNvPr id="1495" name="TextShape 3"/>
          <p:cNvSpPr txBox="1"/>
          <p:nvPr/>
        </p:nvSpPr>
        <p:spPr>
          <a:xfrm>
            <a:off x="3895200" y="1055520"/>
            <a:ext cx="5288040" cy="112680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Consistency</a:t>
            </a:r>
            <a:endParaRPr b="0" lang="en-US" sz="4000" spc="-1" strike="noStrike">
              <a:latin typeface="Arial"/>
            </a:endParaRPr>
          </a:p>
          <a:p>
            <a:pPr algn="ctr"/>
            <a:r>
              <a:rPr b="1" lang="en-US" sz="1800" spc="-1" strike="noStrike">
                <a:solidFill>
                  <a:srgbClr val="000000"/>
                </a:solidFill>
                <a:latin typeface="Arial Black"/>
                <a:ea typeface="Arial Black"/>
              </a:rPr>
              <a:t>db from one valid state to another</a:t>
            </a:r>
            <a:endParaRPr b="0" lang="en-US" sz="1800" spc="-1" strike="noStrike">
              <a:latin typeface="Arial"/>
            </a:endParaRPr>
          </a:p>
        </p:txBody>
      </p:sp>
      <p:sp>
        <p:nvSpPr>
          <p:cNvPr id="1496" name="TextShape 4"/>
          <p:cNvSpPr txBox="1"/>
          <p:nvPr/>
        </p:nvSpPr>
        <p:spPr>
          <a:xfrm>
            <a:off x="-155880" y="2017800"/>
            <a:ext cx="5288040" cy="112680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Isolation</a:t>
            </a:r>
            <a:endParaRPr b="0" lang="en-US" sz="4000" spc="-1" strike="noStrike">
              <a:latin typeface="Arial"/>
            </a:endParaRPr>
          </a:p>
          <a:p>
            <a:pPr algn="ctr"/>
            <a:r>
              <a:rPr b="1" lang="en-US" sz="1800" spc="-1" strike="noStrike">
                <a:solidFill>
                  <a:srgbClr val="000000"/>
                </a:solidFill>
                <a:latin typeface="Arial Black"/>
                <a:ea typeface="Arial Black"/>
              </a:rPr>
              <a:t>how/when changes are seen by ops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7" name="TextShape 1"/>
          <p:cNvSpPr txBox="1"/>
          <p:nvPr/>
        </p:nvSpPr>
        <p:spPr>
          <a:xfrm>
            <a:off x="10800" y="4087080"/>
            <a:ext cx="9107640" cy="699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about </a:t>
            </a:r>
            <a:r>
              <a:rPr b="1" lang="en-US" sz="4000" spc="-1" strike="noStrike">
                <a:solidFill>
                  <a:srgbClr val="000000"/>
                </a:solidFill>
                <a:latin typeface="Arial Black"/>
                <a:ea typeface="Arial Black"/>
              </a:rPr>
              <a:t>transactions?</a:t>
            </a:r>
            <a:br/>
            <a:br/>
            <a:endParaRPr b="0" lang="en-US" sz="4000" spc="-1" strike="noStrike">
              <a:solidFill>
                <a:srgbClr val="000000"/>
              </a:solidFill>
              <a:latin typeface="Arial"/>
            </a:endParaRPr>
          </a:p>
        </p:txBody>
      </p:sp>
      <p:sp>
        <p:nvSpPr>
          <p:cNvPr id="1498" name="TextShape 2"/>
          <p:cNvSpPr txBox="1"/>
          <p:nvPr/>
        </p:nvSpPr>
        <p:spPr>
          <a:xfrm>
            <a:off x="56880" y="232560"/>
            <a:ext cx="5288040" cy="112680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Atomicity</a:t>
            </a:r>
            <a:endParaRPr b="0" lang="en-US" sz="4000" spc="-1" strike="noStrike">
              <a:latin typeface="Arial"/>
            </a:endParaRPr>
          </a:p>
          <a:p>
            <a:pPr algn="ctr"/>
            <a:r>
              <a:rPr b="1" lang="en-US" sz="1800" spc="-1" strike="noStrike">
                <a:solidFill>
                  <a:srgbClr val="000000"/>
                </a:solidFill>
                <a:latin typeface="Arial Black"/>
                <a:ea typeface="Arial Black"/>
              </a:rPr>
              <a:t>succeeds or fails completely</a:t>
            </a:r>
            <a:endParaRPr b="0" lang="en-US" sz="1800" spc="-1" strike="noStrike">
              <a:latin typeface="Arial"/>
            </a:endParaRPr>
          </a:p>
        </p:txBody>
      </p:sp>
      <p:sp>
        <p:nvSpPr>
          <p:cNvPr id="1499" name="TextShape 3"/>
          <p:cNvSpPr txBox="1"/>
          <p:nvPr/>
        </p:nvSpPr>
        <p:spPr>
          <a:xfrm>
            <a:off x="3895200" y="1055520"/>
            <a:ext cx="5288040" cy="112680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Consistency</a:t>
            </a:r>
            <a:endParaRPr b="0" lang="en-US" sz="4000" spc="-1" strike="noStrike">
              <a:latin typeface="Arial"/>
            </a:endParaRPr>
          </a:p>
          <a:p>
            <a:pPr algn="ctr"/>
            <a:r>
              <a:rPr b="1" lang="en-US" sz="1800" spc="-1" strike="noStrike">
                <a:solidFill>
                  <a:srgbClr val="000000"/>
                </a:solidFill>
                <a:latin typeface="Arial Black"/>
                <a:ea typeface="Arial Black"/>
              </a:rPr>
              <a:t>db from one valid state to another</a:t>
            </a:r>
            <a:endParaRPr b="0" lang="en-US" sz="1800" spc="-1" strike="noStrike">
              <a:latin typeface="Arial"/>
            </a:endParaRPr>
          </a:p>
        </p:txBody>
      </p:sp>
      <p:sp>
        <p:nvSpPr>
          <p:cNvPr id="1500" name="TextShape 4"/>
          <p:cNvSpPr txBox="1"/>
          <p:nvPr/>
        </p:nvSpPr>
        <p:spPr>
          <a:xfrm>
            <a:off x="-155880" y="2017800"/>
            <a:ext cx="5288040" cy="112680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Isolation</a:t>
            </a:r>
            <a:endParaRPr b="0" lang="en-US" sz="4000" spc="-1" strike="noStrike">
              <a:latin typeface="Arial"/>
            </a:endParaRPr>
          </a:p>
          <a:p>
            <a:pPr algn="ctr"/>
            <a:r>
              <a:rPr b="1" lang="en-US" sz="1800" spc="-1" strike="noStrike">
                <a:solidFill>
                  <a:srgbClr val="000000"/>
                </a:solidFill>
                <a:latin typeface="Arial Black"/>
                <a:ea typeface="Arial Black"/>
              </a:rPr>
              <a:t>how/when changes are seen by ops</a:t>
            </a:r>
            <a:endParaRPr b="0" lang="en-US" sz="1800" spc="-1" strike="noStrike">
              <a:latin typeface="Arial"/>
            </a:endParaRPr>
          </a:p>
        </p:txBody>
      </p:sp>
      <p:sp>
        <p:nvSpPr>
          <p:cNvPr id="1501" name="TextShape 5"/>
          <p:cNvSpPr txBox="1"/>
          <p:nvPr/>
        </p:nvSpPr>
        <p:spPr>
          <a:xfrm>
            <a:off x="4512240" y="2839680"/>
            <a:ext cx="4317120" cy="112680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Durability</a:t>
            </a:r>
            <a:endParaRPr b="0" lang="en-US" sz="4000" spc="-1" strike="noStrike">
              <a:latin typeface="Arial"/>
            </a:endParaRPr>
          </a:p>
          <a:p>
            <a:pPr algn="ctr"/>
            <a:r>
              <a:rPr b="1" lang="en-US" sz="1800" spc="-1" strike="noStrike">
                <a:solidFill>
                  <a:srgbClr val="000000"/>
                </a:solidFill>
                <a:latin typeface="Arial Black"/>
                <a:ea typeface="Arial Black"/>
              </a:rPr>
              <a:t>completion is forever</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2" name="TextShape 1"/>
          <p:cNvSpPr txBox="1"/>
          <p:nvPr/>
        </p:nvSpPr>
        <p:spPr>
          <a:xfrm>
            <a:off x="10800" y="4087080"/>
            <a:ext cx="9107640" cy="699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about </a:t>
            </a:r>
            <a:r>
              <a:rPr b="1" lang="en-US" sz="4000" spc="-1" strike="noStrike">
                <a:solidFill>
                  <a:srgbClr val="000000"/>
                </a:solidFill>
                <a:latin typeface="Arial Black"/>
                <a:ea typeface="Arial Black"/>
              </a:rPr>
              <a:t>transactions?</a:t>
            </a:r>
            <a:br/>
            <a:br/>
            <a:endParaRPr b="0" lang="en-US" sz="4000" spc="-1" strike="noStrike">
              <a:solidFill>
                <a:srgbClr val="000000"/>
              </a:solidFill>
              <a:latin typeface="Arial"/>
            </a:endParaRPr>
          </a:p>
        </p:txBody>
      </p:sp>
      <p:sp>
        <p:nvSpPr>
          <p:cNvPr id="1503" name="TextShape 2"/>
          <p:cNvSpPr txBox="1"/>
          <p:nvPr/>
        </p:nvSpPr>
        <p:spPr>
          <a:xfrm>
            <a:off x="21240" y="904680"/>
            <a:ext cx="9086400" cy="184140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MongoDB </a:t>
            </a:r>
            <a:r>
              <a:rPr b="1" lang="en-US" sz="1800" spc="-1" strike="noStrike">
                <a:solidFill>
                  <a:srgbClr val="000000"/>
                </a:solidFill>
                <a:latin typeface="Arial Black"/>
                <a:ea typeface="Arial Black"/>
              </a:rPr>
              <a:t>has </a:t>
            </a:r>
            <a:r>
              <a:rPr b="1" lang="en-US" sz="4000" spc="-1" strike="noStrike">
                <a:solidFill>
                  <a:srgbClr val="000000"/>
                </a:solidFill>
                <a:latin typeface="Arial Black"/>
                <a:ea typeface="Arial Black"/>
              </a:rPr>
              <a:t>transactions</a:t>
            </a:r>
            <a:endParaRPr b="0" lang="en-US" sz="4000" spc="-1" strike="noStrike">
              <a:latin typeface="Arial"/>
            </a:endParaRPr>
          </a:p>
          <a:p>
            <a:pPr algn="ctr"/>
            <a:r>
              <a:rPr b="1" lang="en-US" sz="1800" spc="-1" strike="noStrike">
                <a:solidFill>
                  <a:srgbClr val="000000"/>
                </a:solidFill>
                <a:latin typeface="Arial Black"/>
                <a:ea typeface="Arial Black"/>
              </a:rPr>
              <a:t>across documents, collections, shards, etc.</a:t>
            </a:r>
            <a:endParaRPr b="0" lang="en-US" sz="1800" spc="-1" strike="noStrike">
              <a:latin typeface="Arial"/>
            </a:endParaRPr>
          </a:p>
          <a:p>
            <a:pPr algn="ct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4" name="Line 1"/>
          <p:cNvSpPr/>
          <p:nvPr/>
        </p:nvSpPr>
        <p:spPr>
          <a:xfrm flipH="1">
            <a:off x="4356720" y="10440"/>
            <a:ext cx="51480" cy="3487320"/>
          </a:xfrm>
          <a:prstGeom prst="line">
            <a:avLst/>
          </a:prstGeom>
          <a:ln>
            <a:solidFill>
              <a:srgbClr val="000000"/>
            </a:solidFill>
          </a:ln>
        </p:spPr>
        <p:style>
          <a:lnRef idx="0"/>
          <a:fillRef idx="0"/>
          <a:effectRef idx="0"/>
          <a:fontRef idx="minor"/>
        </p:style>
      </p:sp>
      <p:sp>
        <p:nvSpPr>
          <p:cNvPr id="1505" name="TextShape 2"/>
          <p:cNvSpPr txBox="1"/>
          <p:nvPr/>
        </p:nvSpPr>
        <p:spPr>
          <a:xfrm>
            <a:off x="0" y="-7200"/>
            <a:ext cx="4387680" cy="346680"/>
          </a:xfrm>
          <a:prstGeom prst="rect">
            <a:avLst/>
          </a:prstGeom>
          <a:noFill/>
          <a:ln>
            <a:noFill/>
          </a:ln>
        </p:spPr>
        <p:txBody>
          <a:bodyPr lIns="90000" rIns="90000" tIns="45000" bIns="45000">
            <a:spAutoFit/>
          </a:bodyPr>
          <a:p>
            <a:pPr algn="ctr"/>
            <a:r>
              <a:rPr b="0" lang="en-US" sz="1800" spc="-1" strike="noStrike">
                <a:solidFill>
                  <a:srgbClr val="000000"/>
                </a:solidFill>
                <a:latin typeface="Arial"/>
                <a:ea typeface="Linux Libertine G"/>
              </a:rPr>
              <a:t>Relational</a:t>
            </a:r>
            <a:endParaRPr b="0" lang="en-US" sz="1800" spc="-1" strike="noStrike">
              <a:latin typeface="Arial"/>
            </a:endParaRPr>
          </a:p>
        </p:txBody>
      </p:sp>
      <p:sp>
        <p:nvSpPr>
          <p:cNvPr id="1506" name="TextShape 3"/>
          <p:cNvSpPr txBox="1"/>
          <p:nvPr/>
        </p:nvSpPr>
        <p:spPr>
          <a:xfrm>
            <a:off x="4408200" y="24120"/>
            <a:ext cx="4719240" cy="346680"/>
          </a:xfrm>
          <a:prstGeom prst="rect">
            <a:avLst/>
          </a:prstGeom>
          <a:noFill/>
          <a:ln>
            <a:noFill/>
          </a:ln>
        </p:spPr>
        <p:txBody>
          <a:bodyPr lIns="90000" rIns="90000" tIns="45000" bIns="45000">
            <a:spAutoFit/>
          </a:bodyPr>
          <a:p>
            <a:pPr algn="ctr"/>
            <a:r>
              <a:rPr b="0" lang="en-US" sz="1800" spc="-1" strike="noStrike">
                <a:solidFill>
                  <a:srgbClr val="000000"/>
                </a:solidFill>
                <a:latin typeface="Arial"/>
                <a:ea typeface="Linux Libertine G"/>
              </a:rPr>
              <a:t>MongoDB</a:t>
            </a:r>
            <a:endParaRPr b="0" lang="en-US" sz="1800" spc="-1" strike="noStrike">
              <a:latin typeface="Arial"/>
            </a:endParaRPr>
          </a:p>
        </p:txBody>
      </p:sp>
      <p:sp>
        <p:nvSpPr>
          <p:cNvPr id="1507" name="TextShape 4"/>
          <p:cNvSpPr txBox="1"/>
          <p:nvPr/>
        </p:nvSpPr>
        <p:spPr>
          <a:xfrm>
            <a:off x="10800" y="4087080"/>
            <a:ext cx="9107640" cy="699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What about </a:t>
            </a:r>
            <a:r>
              <a:rPr b="1" lang="en-US" sz="4000" spc="-1" strike="noStrike">
                <a:solidFill>
                  <a:srgbClr val="000000"/>
                </a:solidFill>
                <a:latin typeface="Arial Black"/>
                <a:ea typeface="Arial Black"/>
              </a:rPr>
              <a:t>transactions?</a:t>
            </a:r>
            <a:br/>
            <a:br/>
            <a:endParaRPr b="0" lang="en-US" sz="4000" spc="-1" strike="noStrike">
              <a:solidFill>
                <a:srgbClr val="000000"/>
              </a:solidFill>
              <a:latin typeface="Arial"/>
            </a:endParaRPr>
          </a:p>
        </p:txBody>
      </p:sp>
      <p:pic>
        <p:nvPicPr>
          <p:cNvPr id="1508" name="" descr=""/>
          <p:cNvPicPr/>
          <p:nvPr/>
        </p:nvPicPr>
        <p:blipFill>
          <a:blip r:embed="rId1"/>
          <a:stretch/>
        </p:blipFill>
        <p:spPr>
          <a:xfrm>
            <a:off x="4732200" y="360000"/>
            <a:ext cx="4118760" cy="3816720"/>
          </a:xfrm>
          <a:prstGeom prst="rect">
            <a:avLst/>
          </a:prstGeom>
          <a:ln>
            <a:noFill/>
          </a:ln>
        </p:spPr>
      </p:pic>
      <p:pic>
        <p:nvPicPr>
          <p:cNvPr id="1509" name="" descr=""/>
          <p:cNvPicPr/>
          <p:nvPr/>
        </p:nvPicPr>
        <p:blipFill>
          <a:blip r:embed="rId2"/>
          <a:stretch/>
        </p:blipFill>
        <p:spPr>
          <a:xfrm>
            <a:off x="567360" y="407880"/>
            <a:ext cx="3096720" cy="3165480"/>
          </a:xfrm>
          <a:prstGeom prst="rect">
            <a:avLst/>
          </a:prstGeom>
          <a:ln>
            <a:noFill/>
          </a:ln>
        </p:spPr>
      </p:pic>
    </p:spTree>
  </p:cSld>
  <mc:AlternateContent>
    <mc:Choice Requires="p14">
      <p:transition spd="slow" p14:dur="2000"/>
    </mc:Choice>
    <mc:Fallback>
      <p:transition spd="slow"/>
    </mc:Fallback>
  </mc:AlternateContent>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0" name="TextShape 1"/>
          <p:cNvSpPr txBox="1"/>
          <p:nvPr/>
        </p:nvSpPr>
        <p:spPr>
          <a:xfrm>
            <a:off x="27360" y="356760"/>
            <a:ext cx="9107640" cy="699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Lots of </a:t>
            </a:r>
            <a:r>
              <a:rPr b="1" lang="en-US" sz="4000" spc="-1" strike="noStrike">
                <a:solidFill>
                  <a:srgbClr val="000000"/>
                </a:solidFill>
                <a:latin typeface="Arial Black"/>
                <a:ea typeface="Arial Black"/>
              </a:rPr>
              <a:t>transactions?</a:t>
            </a:r>
            <a:br/>
            <a:br/>
            <a:endParaRPr b="0" lang="en-US" sz="4000" spc="-1" strike="noStrike">
              <a:solidFill>
                <a:srgbClr val="000000"/>
              </a:solidFill>
              <a:latin typeface="Arial"/>
            </a:endParaRPr>
          </a:p>
        </p:txBody>
      </p:sp>
      <p:sp>
        <p:nvSpPr>
          <p:cNvPr id="1511" name="TextShape 2"/>
          <p:cNvSpPr txBox="1"/>
          <p:nvPr/>
        </p:nvSpPr>
        <p:spPr>
          <a:xfrm>
            <a:off x="-5760" y="2000880"/>
            <a:ext cx="9107640" cy="69912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 </a:t>
            </a:r>
            <a:r>
              <a:rPr b="1" lang="en-US" sz="4000" spc="-1" strike="noStrike">
                <a:solidFill>
                  <a:srgbClr val="000000"/>
                </a:solidFill>
                <a:latin typeface="Arial Black"/>
                <a:ea typeface="Arial Black"/>
              </a:rPr>
              <a:t>Rethink</a:t>
            </a:r>
            <a:r>
              <a:rPr b="1" lang="en-US" sz="1800" spc="-1" strike="noStrike">
                <a:solidFill>
                  <a:srgbClr val="000000"/>
                </a:solidFill>
                <a:latin typeface="Arial Black"/>
                <a:ea typeface="Arial Black"/>
              </a:rPr>
              <a:t> your schema</a:t>
            </a:r>
            <a:br/>
            <a:b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12" name="" descr=""/>
          <p:cNvPicPr/>
          <p:nvPr/>
        </p:nvPicPr>
        <p:blipFill>
          <a:blip r:embed="rId1"/>
          <a:stretch/>
        </p:blipFill>
        <p:spPr>
          <a:xfrm>
            <a:off x="2142000" y="268200"/>
            <a:ext cx="5021640" cy="3613680"/>
          </a:xfrm>
          <a:prstGeom prst="rect">
            <a:avLst/>
          </a:prstGeom>
          <a:ln>
            <a:noFill/>
          </a:ln>
        </p:spPr>
      </p:pic>
      <p:sp>
        <p:nvSpPr>
          <p:cNvPr id="1513" name="TextShape 1"/>
          <p:cNvSpPr txBox="1"/>
          <p:nvPr/>
        </p:nvSpPr>
        <p:spPr>
          <a:xfrm>
            <a:off x="3269160" y="180360"/>
            <a:ext cx="1451880" cy="412560"/>
          </a:xfrm>
          <a:prstGeom prst="rect">
            <a:avLst/>
          </a:prstGeom>
          <a:noFill/>
          <a:ln>
            <a:noFill/>
          </a:ln>
        </p:spPr>
        <p:txBody>
          <a:bodyPr lIns="90000" rIns="90000" tIns="45000" bIns="45000">
            <a:spAutoFit/>
          </a:bodyPr>
          <a:p>
            <a:r>
              <a:rPr b="1" lang="en-US" sz="1800" spc="-1" strike="noStrike">
                <a:solidFill>
                  <a:srgbClr val="000000"/>
                </a:solidFill>
                <a:latin typeface="Arial Black"/>
                <a:ea typeface="Arial Black"/>
              </a:rPr>
              <a:t>articles</a:t>
            </a:r>
            <a:endParaRPr b="0" lang="en-US" sz="1800" spc="-1" strike="noStrike">
              <a:latin typeface="Arial"/>
            </a:endParaRPr>
          </a:p>
        </p:txBody>
      </p:sp>
      <p:sp>
        <p:nvSpPr>
          <p:cNvPr id="1514" name="TextShape 2"/>
          <p:cNvSpPr txBox="1"/>
          <p:nvPr/>
        </p:nvSpPr>
        <p:spPr>
          <a:xfrm>
            <a:off x="3863880" y="-68760"/>
            <a:ext cx="1451880" cy="412560"/>
          </a:xfrm>
          <a:prstGeom prst="rect">
            <a:avLst/>
          </a:prstGeom>
          <a:noFill/>
          <a:ln>
            <a:noFill/>
          </a:ln>
        </p:spPr>
        <p:txBody>
          <a:bodyPr lIns="90000" rIns="90000" tIns="45000" bIns="45000">
            <a:spAutoFit/>
          </a:bodyPr>
          <a:p>
            <a:pPr algn="ctr"/>
            <a:r>
              <a:rPr b="1" lang="en-US" sz="1800" spc="-1" strike="noStrike">
                <a:solidFill>
                  <a:srgbClr val="000000"/>
                </a:solidFill>
                <a:latin typeface="Arial Black"/>
                <a:ea typeface="Arial Black"/>
              </a:rPr>
              <a:t>articles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4" name="TextShape 1"/>
          <p:cNvSpPr txBox="1"/>
          <p:nvPr/>
        </p:nvSpPr>
        <p:spPr>
          <a:xfrm>
            <a:off x="544680" y="1537560"/>
            <a:ext cx="8229240" cy="2052360"/>
          </a:xfrm>
          <a:prstGeom prst="rect">
            <a:avLst/>
          </a:prstGeom>
          <a:noFill/>
          <a:ln>
            <a:noFill/>
          </a:ln>
        </p:spPr>
        <p:txBody>
          <a:bodyPr tIns="91440" bIns="91440" anchor="ctr">
            <a:noAutofit/>
          </a:bodyPr>
          <a:p>
            <a:pPr algn="ctr">
              <a:lnSpc>
                <a:spcPct val="100000"/>
              </a:lnSpc>
            </a:pPr>
            <a:br/>
            <a:r>
              <a:rPr b="1" lang="en-US" sz="3600" spc="-1" strike="noStrike">
                <a:solidFill>
                  <a:srgbClr val="000000"/>
                </a:solidFill>
                <a:latin typeface="Arial Black"/>
                <a:ea typeface="Arial Black"/>
              </a:rPr>
              <a:t>RDBMS = </a:t>
            </a:r>
            <a:br/>
            <a:r>
              <a:rPr b="1" lang="en-US" sz="3600" spc="-1" strike="noStrike">
                <a:solidFill>
                  <a:srgbClr val="000000"/>
                </a:solidFill>
                <a:latin typeface="Arial Black"/>
                <a:ea typeface="Arial Black"/>
              </a:rPr>
              <a:t>Relational Database Management System</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5" name="TextShape 1"/>
          <p:cNvSpPr txBox="1"/>
          <p:nvPr/>
        </p:nvSpPr>
        <p:spPr>
          <a:xfrm>
            <a:off x="3863520" y="-68760"/>
            <a:ext cx="1451880" cy="412560"/>
          </a:xfrm>
          <a:prstGeom prst="rect">
            <a:avLst/>
          </a:prstGeom>
          <a:noFill/>
          <a:ln>
            <a:noFill/>
          </a:ln>
        </p:spPr>
        <p:txBody>
          <a:bodyPr lIns="90000" rIns="90000" tIns="45000" bIns="45000">
            <a:spAutoFit/>
          </a:bodyPr>
          <a:p>
            <a:pPr algn="ctr"/>
            <a:r>
              <a:rPr b="1" lang="en-US" sz="1800" spc="-1" strike="noStrike">
                <a:solidFill>
                  <a:srgbClr val="000000"/>
                </a:solidFill>
                <a:latin typeface="Arial Black"/>
                <a:ea typeface="Arial Black"/>
              </a:rPr>
              <a:t>articles</a:t>
            </a:r>
            <a:endParaRPr b="0" lang="en-US" sz="1800" spc="-1" strike="noStrike">
              <a:latin typeface="Arial"/>
            </a:endParaRPr>
          </a:p>
        </p:txBody>
      </p:sp>
      <p:pic>
        <p:nvPicPr>
          <p:cNvPr id="1516" name="" descr=""/>
          <p:cNvPicPr/>
          <p:nvPr/>
        </p:nvPicPr>
        <p:blipFill>
          <a:blip r:embed="rId1"/>
          <a:stretch/>
        </p:blipFill>
        <p:spPr>
          <a:xfrm>
            <a:off x="2142000" y="268200"/>
            <a:ext cx="4957200" cy="4610880"/>
          </a:xfrm>
          <a:prstGeom prst="rect">
            <a:avLst/>
          </a:prstGeom>
          <a:ln>
            <a:noFill/>
          </a:ln>
        </p:spPr>
      </p:pic>
    </p:spTree>
  </p:cSld>
  <mc:AlternateContent>
    <mc:Choice Requires="p14">
      <p:transition spd="slow" p14:dur="2000"/>
    </mc:Choice>
    <mc:Fallback>
      <p:transition spd="slow"/>
    </mc:Fallback>
  </mc:AlternateContent>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7" name="TextShape 1"/>
          <p:cNvSpPr txBox="1"/>
          <p:nvPr/>
        </p:nvSpPr>
        <p:spPr>
          <a:xfrm>
            <a:off x="1062720" y="839160"/>
            <a:ext cx="6984000" cy="84024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Data that is </a:t>
            </a:r>
            <a:r>
              <a:rPr b="1" lang="en-US" sz="4000" spc="-1" strike="noStrike">
                <a:solidFill>
                  <a:srgbClr val="000000"/>
                </a:solidFill>
                <a:latin typeface="Arial Black"/>
                <a:ea typeface="Arial Black"/>
              </a:rPr>
              <a:t>accessed together</a:t>
            </a:r>
            <a:br/>
            <a:r>
              <a:rPr b="1" lang="en-US" sz="1800" spc="-1" strike="noStrike">
                <a:solidFill>
                  <a:srgbClr val="000000"/>
                </a:solidFill>
                <a:latin typeface="Arial Black"/>
                <a:ea typeface="Arial Black"/>
              </a:rPr>
              <a:t>should be </a:t>
            </a:r>
            <a:r>
              <a:rPr b="1" lang="en-US" sz="4000" spc="-1" strike="noStrike">
                <a:solidFill>
                  <a:srgbClr val="000000"/>
                </a:solidFill>
                <a:latin typeface="Arial Black"/>
                <a:ea typeface="Arial Black"/>
              </a:rPr>
              <a:t>stored together</a:t>
            </a:r>
            <a:r>
              <a:rPr b="1" lang="en-US" sz="1800" spc="-1" strike="noStrike">
                <a:solidFill>
                  <a:srgbClr val="000000"/>
                </a:solidFill>
                <a:latin typeface="Arial Black"/>
                <a:ea typeface="Arial Black"/>
              </a:rPr>
              <a:t> </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8" name="TextShape 1"/>
          <p:cNvSpPr txBox="1"/>
          <p:nvPr/>
        </p:nvSpPr>
        <p:spPr>
          <a:xfrm>
            <a:off x="1062720" y="839160"/>
            <a:ext cx="6984000" cy="84024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Data that is </a:t>
            </a:r>
            <a:r>
              <a:rPr b="1" lang="en-US" sz="4000" spc="-1" strike="noStrike">
                <a:solidFill>
                  <a:srgbClr val="000000"/>
                </a:solidFill>
                <a:latin typeface="Arial Black"/>
                <a:ea typeface="Arial Black"/>
              </a:rPr>
              <a:t>accessed together</a:t>
            </a:r>
            <a:br/>
            <a:r>
              <a:rPr b="1" lang="en-US" sz="1800" spc="-1" strike="noStrike">
                <a:solidFill>
                  <a:srgbClr val="000000"/>
                </a:solidFill>
                <a:latin typeface="Arial Black"/>
                <a:ea typeface="Arial Black"/>
              </a:rPr>
              <a:t>should be </a:t>
            </a:r>
            <a:r>
              <a:rPr b="1" lang="en-US" sz="4000" spc="-1" strike="noStrike">
                <a:solidFill>
                  <a:srgbClr val="000000"/>
                </a:solidFill>
                <a:latin typeface="Arial Black"/>
                <a:ea typeface="Arial Black"/>
              </a:rPr>
              <a:t>stored together</a:t>
            </a:r>
            <a:r>
              <a:rPr b="1" lang="en-US" sz="1800" spc="-1" strike="noStrike">
                <a:solidFill>
                  <a:srgbClr val="000000"/>
                </a:solidFill>
                <a:latin typeface="Arial Black"/>
                <a:ea typeface="Arial Black"/>
              </a:rPr>
              <a:t> </a:t>
            </a:r>
            <a:endParaRPr b="0" lang="en-US" sz="1800" spc="-1" strike="noStrike">
              <a:solidFill>
                <a:srgbClr val="000000"/>
              </a:solidFill>
              <a:latin typeface="Arial"/>
            </a:endParaRPr>
          </a:p>
        </p:txBody>
      </p:sp>
      <p:sp>
        <p:nvSpPr>
          <p:cNvPr id="1519" name="TextShape 2"/>
          <p:cNvSpPr txBox="1"/>
          <p:nvPr/>
        </p:nvSpPr>
        <p:spPr>
          <a:xfrm>
            <a:off x="1118520" y="2727720"/>
            <a:ext cx="6984000" cy="84024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No downtime</a:t>
            </a:r>
            <a:br/>
            <a:r>
              <a:rPr b="1" lang="en-US" sz="1800" spc="-1" strike="noStrike">
                <a:solidFill>
                  <a:srgbClr val="000000"/>
                </a:solidFill>
                <a:latin typeface="Arial Black"/>
                <a:ea typeface="Arial Black"/>
              </a:rPr>
              <a:t>seamless migrations</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0" name="TextShape 1"/>
          <p:cNvSpPr txBox="1"/>
          <p:nvPr/>
        </p:nvSpPr>
        <p:spPr>
          <a:xfrm>
            <a:off x="20880" y="156960"/>
            <a:ext cx="9109080" cy="99504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Change strings to dates</a:t>
            </a:r>
            <a:endParaRPr b="0" lang="en-US" sz="4000" spc="-1" strike="noStrike">
              <a:latin typeface="Arial"/>
            </a:endParaRPr>
          </a:p>
        </p:txBody>
      </p:sp>
    </p:spTree>
  </p:cSld>
  <mc:AlternateContent>
    <mc:Choice Requires="p14">
      <p:transition spd="slow" p14:dur="2000"/>
    </mc:Choice>
    <mc:Fallback>
      <p:transition spd="slow"/>
    </mc:Fallback>
  </mc:AlternateContent>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1" name="TextShape 1"/>
          <p:cNvSpPr txBox="1"/>
          <p:nvPr/>
        </p:nvSpPr>
        <p:spPr>
          <a:xfrm>
            <a:off x="352440" y="1403640"/>
            <a:ext cx="4983120" cy="84024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Code application to handle </a:t>
            </a:r>
            <a:br/>
            <a:r>
              <a:rPr b="1" lang="en-US" sz="4000" spc="-1" strike="noStrike">
                <a:solidFill>
                  <a:srgbClr val="000000"/>
                </a:solidFill>
                <a:latin typeface="Arial Black"/>
                <a:ea typeface="Arial Black"/>
              </a:rPr>
              <a:t>strings and dates</a:t>
            </a:r>
            <a:endParaRPr b="0" lang="en-US" sz="4000" spc="-1" strike="noStrike">
              <a:solidFill>
                <a:srgbClr val="000000"/>
              </a:solidFill>
              <a:latin typeface="Arial"/>
            </a:endParaRPr>
          </a:p>
        </p:txBody>
      </p:sp>
      <p:sp>
        <p:nvSpPr>
          <p:cNvPr id="1522" name="TextShape 2"/>
          <p:cNvSpPr txBox="1"/>
          <p:nvPr/>
        </p:nvSpPr>
        <p:spPr>
          <a:xfrm>
            <a:off x="20880" y="156960"/>
            <a:ext cx="9109080" cy="99504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Change strings to dates</a:t>
            </a:r>
            <a:endParaRPr b="0" lang="en-US" sz="4000" spc="-1" strike="noStrike">
              <a:latin typeface="Arial"/>
            </a:endParaRPr>
          </a:p>
        </p:txBody>
      </p:sp>
    </p:spTree>
  </p:cSld>
  <mc:AlternateContent>
    <mc:Choice Requires="p14">
      <p:transition spd="slow" p14:dur="2000"/>
    </mc:Choice>
    <mc:Fallback>
      <p:transition spd="slow"/>
    </mc:Fallback>
  </mc:AlternateContent>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3" name="TextShape 1"/>
          <p:cNvSpPr txBox="1"/>
          <p:nvPr/>
        </p:nvSpPr>
        <p:spPr>
          <a:xfrm>
            <a:off x="352440" y="1403640"/>
            <a:ext cx="4983120" cy="84024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Code application to handle </a:t>
            </a:r>
            <a:br/>
            <a:r>
              <a:rPr b="1" lang="en-US" sz="4000" spc="-1" strike="noStrike">
                <a:solidFill>
                  <a:srgbClr val="000000"/>
                </a:solidFill>
                <a:latin typeface="Arial Black"/>
                <a:ea typeface="Arial Black"/>
              </a:rPr>
              <a:t>strings and dates</a:t>
            </a:r>
            <a:endParaRPr b="0" lang="en-US" sz="4000" spc="-1" strike="noStrike">
              <a:solidFill>
                <a:srgbClr val="000000"/>
              </a:solidFill>
              <a:latin typeface="Arial"/>
            </a:endParaRPr>
          </a:p>
        </p:txBody>
      </p:sp>
      <p:sp>
        <p:nvSpPr>
          <p:cNvPr id="1524" name="TextShape 2"/>
          <p:cNvSpPr txBox="1"/>
          <p:nvPr/>
        </p:nvSpPr>
        <p:spPr>
          <a:xfrm>
            <a:off x="20880" y="156960"/>
            <a:ext cx="9109080" cy="99504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Change strings to dates</a:t>
            </a:r>
            <a:endParaRPr b="0" lang="en-US" sz="4000" spc="-1" strike="noStrike">
              <a:latin typeface="Arial"/>
            </a:endParaRPr>
          </a:p>
        </p:txBody>
      </p:sp>
      <p:sp>
        <p:nvSpPr>
          <p:cNvPr id="1525" name="TextShape 3"/>
          <p:cNvSpPr txBox="1"/>
          <p:nvPr/>
        </p:nvSpPr>
        <p:spPr>
          <a:xfrm>
            <a:off x="3823560" y="2467080"/>
            <a:ext cx="4983120" cy="84024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New data</a:t>
            </a:r>
            <a:r>
              <a:rPr b="1" lang="en-US" sz="1800" spc="-1" strike="noStrike">
                <a:solidFill>
                  <a:srgbClr val="000000"/>
                </a:solidFill>
                <a:latin typeface="Arial Black"/>
                <a:ea typeface="Arial Black"/>
              </a:rPr>
              <a:t> stored as dates</a:t>
            </a:r>
            <a:b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6" name="TextShape 1"/>
          <p:cNvSpPr txBox="1"/>
          <p:nvPr/>
        </p:nvSpPr>
        <p:spPr>
          <a:xfrm>
            <a:off x="352440" y="1403640"/>
            <a:ext cx="4983120" cy="84024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Code application to handle </a:t>
            </a:r>
            <a:br/>
            <a:r>
              <a:rPr b="1" lang="en-US" sz="4000" spc="-1" strike="noStrike">
                <a:solidFill>
                  <a:srgbClr val="000000"/>
                </a:solidFill>
                <a:latin typeface="Arial Black"/>
                <a:ea typeface="Arial Black"/>
              </a:rPr>
              <a:t>strings and dates</a:t>
            </a:r>
            <a:endParaRPr b="0" lang="en-US" sz="4000" spc="-1" strike="noStrike">
              <a:solidFill>
                <a:srgbClr val="000000"/>
              </a:solidFill>
              <a:latin typeface="Arial"/>
            </a:endParaRPr>
          </a:p>
        </p:txBody>
      </p:sp>
      <p:sp>
        <p:nvSpPr>
          <p:cNvPr id="1527" name="TextShape 2"/>
          <p:cNvSpPr txBox="1"/>
          <p:nvPr/>
        </p:nvSpPr>
        <p:spPr>
          <a:xfrm>
            <a:off x="826200" y="3281400"/>
            <a:ext cx="4574880" cy="840240"/>
          </a:xfrm>
          <a:prstGeom prst="rect">
            <a:avLst/>
          </a:prstGeom>
          <a:noFill/>
          <a:ln>
            <a:noFill/>
          </a:ln>
        </p:spPr>
        <p:txBody>
          <a:bodyPr lIns="0" rIns="0" tIns="0" bIns="0">
            <a:noAutofit/>
          </a:bodyPr>
          <a:p>
            <a:pPr algn="ctr">
              <a:lnSpc>
                <a:spcPct val="90000"/>
              </a:lnSpc>
            </a:pPr>
            <a:r>
              <a:rPr b="1" lang="en-US" sz="1800" spc="-1" strike="noStrike">
                <a:solidFill>
                  <a:srgbClr val="000000"/>
                </a:solidFill>
                <a:latin typeface="Arial Black"/>
                <a:ea typeface="Arial Black"/>
              </a:rPr>
              <a:t>update documents </a:t>
            </a:r>
            <a:br/>
            <a:r>
              <a:rPr b="1" lang="en-US" sz="4000" spc="-1" strike="noStrike">
                <a:solidFill>
                  <a:srgbClr val="000000"/>
                </a:solidFill>
                <a:latin typeface="Arial Black"/>
                <a:ea typeface="Arial Black"/>
              </a:rPr>
              <a:t>one at a time</a:t>
            </a:r>
            <a:br/>
            <a:endParaRPr b="0" lang="en-US" sz="4000" spc="-1" strike="noStrike">
              <a:solidFill>
                <a:srgbClr val="000000"/>
              </a:solidFill>
              <a:latin typeface="Arial"/>
            </a:endParaRPr>
          </a:p>
        </p:txBody>
      </p:sp>
      <p:sp>
        <p:nvSpPr>
          <p:cNvPr id="1528" name="TextShape 3"/>
          <p:cNvSpPr txBox="1"/>
          <p:nvPr/>
        </p:nvSpPr>
        <p:spPr>
          <a:xfrm>
            <a:off x="20880" y="156960"/>
            <a:ext cx="9109080" cy="99504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Change strings to dates</a:t>
            </a:r>
            <a:endParaRPr b="0" lang="en-US" sz="4000" spc="-1" strike="noStrike">
              <a:latin typeface="Arial"/>
            </a:endParaRPr>
          </a:p>
        </p:txBody>
      </p:sp>
      <p:sp>
        <p:nvSpPr>
          <p:cNvPr id="1529" name="TextShape 4"/>
          <p:cNvSpPr txBox="1"/>
          <p:nvPr/>
        </p:nvSpPr>
        <p:spPr>
          <a:xfrm>
            <a:off x="3823560" y="2467080"/>
            <a:ext cx="4983120" cy="840240"/>
          </a:xfrm>
          <a:prstGeom prst="rect">
            <a:avLst/>
          </a:prstGeom>
          <a:noFill/>
          <a:ln>
            <a:noFill/>
          </a:ln>
        </p:spPr>
        <p:txBody>
          <a:bodyPr lIns="0" rIns="0" tIns="0" bIns="0">
            <a:noAutofit/>
          </a:bodyPr>
          <a:p>
            <a:pPr algn="ctr">
              <a:lnSpc>
                <a:spcPct val="90000"/>
              </a:lnSpc>
            </a:pPr>
            <a:r>
              <a:rPr b="1" lang="en-US" sz="4000" spc="-1" strike="noStrike">
                <a:solidFill>
                  <a:srgbClr val="000000"/>
                </a:solidFill>
                <a:latin typeface="Arial Black"/>
                <a:ea typeface="Arial Black"/>
              </a:rPr>
              <a:t>New data</a:t>
            </a:r>
            <a:r>
              <a:rPr b="1" lang="en-US" sz="1800" spc="-1" strike="noStrike">
                <a:solidFill>
                  <a:srgbClr val="000000"/>
                </a:solidFill>
                <a:latin typeface="Arial Black"/>
                <a:ea typeface="Arial Black"/>
              </a:rPr>
              <a:t> stored as dates</a:t>
            </a:r>
            <a:b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0" name="TextShape 1"/>
          <p:cNvSpPr txBox="1"/>
          <p:nvPr/>
        </p:nvSpPr>
        <p:spPr>
          <a:xfrm>
            <a:off x="3863520" y="-68760"/>
            <a:ext cx="1451880" cy="412560"/>
          </a:xfrm>
          <a:prstGeom prst="rect">
            <a:avLst/>
          </a:prstGeom>
          <a:noFill/>
          <a:ln>
            <a:noFill/>
          </a:ln>
        </p:spPr>
        <p:txBody>
          <a:bodyPr lIns="90000" rIns="90000" tIns="45000" bIns="45000">
            <a:spAutoFit/>
          </a:bodyPr>
          <a:p>
            <a:pPr algn="ctr"/>
            <a:r>
              <a:rPr b="1" lang="en-US" sz="1800" spc="-1" strike="noStrike">
                <a:solidFill>
                  <a:srgbClr val="000000"/>
                </a:solidFill>
                <a:latin typeface="Arial Black"/>
                <a:ea typeface="Arial Black"/>
              </a:rPr>
              <a:t>articles</a:t>
            </a:r>
            <a:endParaRPr b="0" lang="en-US" sz="1800" spc="-1" strike="noStrike">
              <a:latin typeface="Arial"/>
            </a:endParaRPr>
          </a:p>
        </p:txBody>
      </p:sp>
      <p:pic>
        <p:nvPicPr>
          <p:cNvPr id="1531" name="" descr=""/>
          <p:cNvPicPr/>
          <p:nvPr/>
        </p:nvPicPr>
        <p:blipFill>
          <a:blip r:embed="rId1"/>
          <a:stretch/>
        </p:blipFill>
        <p:spPr>
          <a:xfrm>
            <a:off x="2142000" y="268200"/>
            <a:ext cx="4957200" cy="4610880"/>
          </a:xfrm>
          <a:prstGeom prst="rect">
            <a:avLst/>
          </a:prstGeom>
          <a:ln>
            <a:noFill/>
          </a:ln>
        </p:spPr>
      </p:pic>
    </p:spTree>
  </p:cSld>
  <mc:AlternateContent>
    <mc:Choice Requires="p14">
      <p:transition spd="slow" p14:dur="2000"/>
    </mc:Choice>
    <mc:Fallback>
      <p:transition spd="slow"/>
    </mc:Fallback>
  </mc:AlternateContent>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2" name="TextShape 1"/>
          <p:cNvSpPr txBox="1"/>
          <p:nvPr/>
        </p:nvSpPr>
        <p:spPr>
          <a:xfrm>
            <a:off x="374760" y="349920"/>
            <a:ext cx="4624920" cy="112680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16Mb</a:t>
            </a:r>
            <a:r>
              <a:rPr b="1" lang="en-US" sz="1800" spc="-1" strike="noStrike">
                <a:solidFill>
                  <a:srgbClr val="000000"/>
                </a:solidFill>
                <a:latin typeface="Arial Black"/>
                <a:ea typeface="Arial Black"/>
              </a:rPr>
              <a:t> document size limit</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3" name="TextShape 1"/>
          <p:cNvSpPr txBox="1"/>
          <p:nvPr/>
        </p:nvSpPr>
        <p:spPr>
          <a:xfrm>
            <a:off x="374760" y="349920"/>
            <a:ext cx="4624920" cy="112680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16Mb</a:t>
            </a:r>
            <a:r>
              <a:rPr b="1" lang="en-US" sz="1800" spc="-1" strike="noStrike">
                <a:solidFill>
                  <a:srgbClr val="000000"/>
                </a:solidFill>
                <a:latin typeface="Arial Black"/>
                <a:ea typeface="Arial Black"/>
              </a:rPr>
              <a:t> document size limit</a:t>
            </a:r>
            <a:endParaRPr b="0" lang="en-US" sz="1800" spc="-1" strike="noStrike">
              <a:latin typeface="Arial"/>
            </a:endParaRPr>
          </a:p>
        </p:txBody>
      </p:sp>
      <p:sp>
        <p:nvSpPr>
          <p:cNvPr id="1534" name="TextShape 2"/>
          <p:cNvSpPr txBox="1"/>
          <p:nvPr/>
        </p:nvSpPr>
        <p:spPr>
          <a:xfrm>
            <a:off x="3895200" y="1055520"/>
            <a:ext cx="5288040" cy="112680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Hot documents</a:t>
            </a:r>
            <a:endParaRPr b="0" lang="en-US" sz="4000" spc="-1" strike="noStrike">
              <a:latin typeface="Arial"/>
            </a:endParaRPr>
          </a:p>
          <a:p>
            <a:pPr algn="ctr"/>
            <a:r>
              <a:rPr b="1" lang="en-US" sz="1800" spc="-1" strike="noStrike">
                <a:solidFill>
                  <a:srgbClr val="000000"/>
                </a:solidFill>
                <a:latin typeface="Arial Black"/>
                <a:ea typeface="Arial Black"/>
              </a:rPr>
              <a:t>Activity hot spots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5" name="TextShape 1"/>
          <p:cNvSpPr txBox="1"/>
          <p:nvPr/>
        </p:nvSpPr>
        <p:spPr>
          <a:xfrm>
            <a:off x="544680" y="1537560"/>
            <a:ext cx="8229240" cy="2052360"/>
          </a:xfrm>
          <a:prstGeom prst="rect">
            <a:avLst/>
          </a:prstGeom>
          <a:noFill/>
          <a:ln>
            <a:noFill/>
          </a:ln>
        </p:spPr>
        <p:txBody>
          <a:bodyPr tIns="91440" bIns="91440" anchor="ctr">
            <a:noAutofit/>
          </a:bodyPr>
          <a:p>
            <a:pPr algn="ctr">
              <a:lnSpc>
                <a:spcPct val="100000"/>
              </a:lnSpc>
            </a:pPr>
            <a:br/>
            <a:r>
              <a:rPr b="1" lang="en-US" sz="3600" spc="-1" strike="noStrike">
                <a:solidFill>
                  <a:srgbClr val="000000"/>
                </a:solidFill>
                <a:latin typeface="Arial Black"/>
                <a:ea typeface="Arial Black"/>
              </a:rPr>
              <a:t>Relation = Table</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5" name="TextShape 1"/>
          <p:cNvSpPr txBox="1"/>
          <p:nvPr/>
        </p:nvSpPr>
        <p:spPr>
          <a:xfrm>
            <a:off x="374760" y="349920"/>
            <a:ext cx="4624920" cy="112680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16Mb</a:t>
            </a:r>
            <a:r>
              <a:rPr b="1" lang="en-US" sz="1800" spc="-1" strike="noStrike">
                <a:solidFill>
                  <a:srgbClr val="000000"/>
                </a:solidFill>
                <a:latin typeface="Arial Black"/>
                <a:ea typeface="Arial Black"/>
              </a:rPr>
              <a:t> document size limit</a:t>
            </a:r>
            <a:endParaRPr b="0" lang="en-US" sz="1800" spc="-1" strike="noStrike">
              <a:latin typeface="Arial"/>
            </a:endParaRPr>
          </a:p>
        </p:txBody>
      </p:sp>
      <p:sp>
        <p:nvSpPr>
          <p:cNvPr id="1536" name="TextShape 2"/>
          <p:cNvSpPr txBox="1"/>
          <p:nvPr/>
        </p:nvSpPr>
        <p:spPr>
          <a:xfrm>
            <a:off x="3895200" y="1055520"/>
            <a:ext cx="5288040" cy="112680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Hot documents</a:t>
            </a:r>
            <a:endParaRPr b="0" lang="en-US" sz="4000" spc="-1" strike="noStrike">
              <a:latin typeface="Arial"/>
            </a:endParaRPr>
          </a:p>
          <a:p>
            <a:pPr algn="ctr"/>
            <a:r>
              <a:rPr b="1" lang="en-US" sz="1800" spc="-1" strike="noStrike">
                <a:solidFill>
                  <a:srgbClr val="000000"/>
                </a:solidFill>
                <a:latin typeface="Arial Black"/>
                <a:ea typeface="Arial Black"/>
              </a:rPr>
              <a:t>Activity hot spots</a:t>
            </a:r>
            <a:endParaRPr b="0" lang="en-US" sz="1800" spc="-1" strike="noStrike">
              <a:latin typeface="Arial"/>
            </a:endParaRPr>
          </a:p>
        </p:txBody>
      </p:sp>
      <p:sp>
        <p:nvSpPr>
          <p:cNvPr id="1537" name="TextShape 3"/>
          <p:cNvSpPr txBox="1"/>
          <p:nvPr/>
        </p:nvSpPr>
        <p:spPr>
          <a:xfrm>
            <a:off x="151560" y="2444040"/>
            <a:ext cx="5288040" cy="804960"/>
          </a:xfrm>
          <a:prstGeom prst="rect">
            <a:avLst/>
          </a:prstGeom>
          <a:noFill/>
          <a:ln>
            <a:noFill/>
          </a:ln>
        </p:spPr>
        <p:txBody>
          <a:bodyPr lIns="90000" rIns="90000" tIns="45000" bIns="45000">
            <a:spAutoFit/>
          </a:bodyPr>
          <a:p>
            <a:pPr algn="ctr"/>
            <a:r>
              <a:rPr b="1" lang="en-US" sz="1800" spc="-1" strike="noStrike">
                <a:solidFill>
                  <a:srgbClr val="000000"/>
                </a:solidFill>
                <a:latin typeface="Arial Black"/>
                <a:ea typeface="Arial Black"/>
              </a:rPr>
              <a:t>Embed = </a:t>
            </a:r>
            <a:r>
              <a:rPr b="1" lang="en-US" sz="4000" spc="-1" strike="noStrike">
                <a:solidFill>
                  <a:srgbClr val="000000"/>
                </a:solidFill>
                <a:latin typeface="Arial Black"/>
                <a:ea typeface="Arial Black"/>
              </a:rPr>
              <a:t>fast access</a:t>
            </a:r>
            <a:endParaRPr b="0" lang="en-US" sz="4000" spc="-1" strike="noStrike">
              <a:latin typeface="Arial"/>
            </a:endParaRPr>
          </a:p>
        </p:txBody>
      </p:sp>
    </p:spTree>
  </p:cSld>
  <mc:AlternateContent>
    <mc:Choice Requires="p14">
      <p:transition spd="slow" p14:dur="2000"/>
    </mc:Choice>
    <mc:Fallback>
      <p:transition spd="slow"/>
    </mc:Fallback>
  </mc:AlternateContent>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8" name="TextShape 1"/>
          <p:cNvSpPr txBox="1"/>
          <p:nvPr/>
        </p:nvSpPr>
        <p:spPr>
          <a:xfrm>
            <a:off x="374760" y="349920"/>
            <a:ext cx="4624920" cy="112680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16Mb</a:t>
            </a:r>
            <a:r>
              <a:rPr b="1" lang="en-US" sz="1800" spc="-1" strike="noStrike">
                <a:solidFill>
                  <a:srgbClr val="000000"/>
                </a:solidFill>
                <a:latin typeface="Arial Black"/>
                <a:ea typeface="Arial Black"/>
              </a:rPr>
              <a:t> document size limit</a:t>
            </a:r>
            <a:endParaRPr b="0" lang="en-US" sz="1800" spc="-1" strike="noStrike">
              <a:latin typeface="Arial"/>
            </a:endParaRPr>
          </a:p>
        </p:txBody>
      </p:sp>
      <p:sp>
        <p:nvSpPr>
          <p:cNvPr id="1539" name="TextShape 2"/>
          <p:cNvSpPr txBox="1"/>
          <p:nvPr/>
        </p:nvSpPr>
        <p:spPr>
          <a:xfrm>
            <a:off x="3895200" y="1055520"/>
            <a:ext cx="5288040" cy="1126800"/>
          </a:xfrm>
          <a:prstGeom prst="rect">
            <a:avLst/>
          </a:prstGeom>
          <a:noFill/>
          <a:ln>
            <a:noFill/>
          </a:ln>
        </p:spPr>
        <p:txBody>
          <a:bodyPr lIns="90000" rIns="90000" tIns="45000" bIns="45000">
            <a:spAutoFit/>
          </a:bodyPr>
          <a:p>
            <a:pPr algn="ctr"/>
            <a:r>
              <a:rPr b="1" lang="en-US" sz="4000" spc="-1" strike="noStrike">
                <a:solidFill>
                  <a:srgbClr val="000000"/>
                </a:solidFill>
                <a:latin typeface="Arial Black"/>
                <a:ea typeface="Arial Black"/>
              </a:rPr>
              <a:t>Hot documents</a:t>
            </a:r>
            <a:endParaRPr b="0" lang="en-US" sz="4000" spc="-1" strike="noStrike">
              <a:latin typeface="Arial"/>
            </a:endParaRPr>
          </a:p>
          <a:p>
            <a:pPr algn="ctr"/>
            <a:r>
              <a:rPr b="1" lang="en-US" sz="1800" spc="-1" strike="noStrike">
                <a:solidFill>
                  <a:srgbClr val="000000"/>
                </a:solidFill>
                <a:latin typeface="Arial Black"/>
                <a:ea typeface="Arial Black"/>
              </a:rPr>
              <a:t>Activity hot spots</a:t>
            </a:r>
            <a:endParaRPr b="0" lang="en-US" sz="1800" spc="-1" strike="noStrike">
              <a:latin typeface="Arial"/>
            </a:endParaRPr>
          </a:p>
        </p:txBody>
      </p:sp>
      <p:sp>
        <p:nvSpPr>
          <p:cNvPr id="1540" name="TextShape 3"/>
          <p:cNvSpPr txBox="1"/>
          <p:nvPr/>
        </p:nvSpPr>
        <p:spPr>
          <a:xfrm>
            <a:off x="151560" y="2444040"/>
            <a:ext cx="5288040" cy="804960"/>
          </a:xfrm>
          <a:prstGeom prst="rect">
            <a:avLst/>
          </a:prstGeom>
          <a:noFill/>
          <a:ln>
            <a:noFill/>
          </a:ln>
        </p:spPr>
        <p:txBody>
          <a:bodyPr lIns="90000" rIns="90000" tIns="45000" bIns="45000">
            <a:spAutoFit/>
          </a:bodyPr>
          <a:p>
            <a:pPr algn="ctr"/>
            <a:r>
              <a:rPr b="1" lang="en-US" sz="1800" spc="-1" strike="noStrike">
                <a:solidFill>
                  <a:srgbClr val="000000"/>
                </a:solidFill>
                <a:latin typeface="Arial Black"/>
                <a:ea typeface="Arial Black"/>
              </a:rPr>
              <a:t>Embed = </a:t>
            </a:r>
            <a:r>
              <a:rPr b="1" lang="en-US" sz="4000" spc="-1" strike="noStrike">
                <a:solidFill>
                  <a:srgbClr val="000000"/>
                </a:solidFill>
                <a:latin typeface="Arial Black"/>
                <a:ea typeface="Arial Black"/>
              </a:rPr>
              <a:t>fast access</a:t>
            </a:r>
            <a:endParaRPr b="0" lang="en-US" sz="4000" spc="-1" strike="noStrike">
              <a:latin typeface="Arial"/>
            </a:endParaRPr>
          </a:p>
        </p:txBody>
      </p:sp>
      <p:sp>
        <p:nvSpPr>
          <p:cNvPr id="1541" name="TextShape 4"/>
          <p:cNvSpPr txBox="1"/>
          <p:nvPr/>
        </p:nvSpPr>
        <p:spPr>
          <a:xfrm>
            <a:off x="3818520" y="3493800"/>
            <a:ext cx="4317120" cy="1448640"/>
          </a:xfrm>
          <a:prstGeom prst="rect">
            <a:avLst/>
          </a:prstGeom>
          <a:noFill/>
          <a:ln>
            <a:noFill/>
          </a:ln>
        </p:spPr>
        <p:txBody>
          <a:bodyPr lIns="90000" rIns="90000" tIns="45000" bIns="45000">
            <a:spAutoFit/>
          </a:bodyPr>
          <a:p>
            <a:pPr algn="ctr"/>
            <a:r>
              <a:rPr b="1" lang="en-US" sz="1800" spc="-1" strike="noStrike">
                <a:solidFill>
                  <a:srgbClr val="000000"/>
                </a:solidFill>
                <a:latin typeface="Arial Black"/>
                <a:ea typeface="Arial Black"/>
              </a:rPr>
              <a:t>Large docs use</a:t>
            </a:r>
            <a:endParaRPr b="0" lang="en-US" sz="1800" spc="-1" strike="noStrike">
              <a:latin typeface="Arial"/>
            </a:endParaRPr>
          </a:p>
          <a:p>
            <a:pPr algn="ctr"/>
            <a:r>
              <a:rPr b="1" lang="en-US" sz="4000" spc="-1" strike="noStrike">
                <a:solidFill>
                  <a:srgbClr val="000000"/>
                </a:solidFill>
                <a:latin typeface="Arial Black"/>
                <a:ea typeface="Arial Black"/>
              </a:rPr>
              <a:t> </a:t>
            </a:r>
            <a:r>
              <a:rPr b="1" lang="en-US" sz="4000" spc="-1" strike="noStrike">
                <a:solidFill>
                  <a:srgbClr val="000000"/>
                </a:solidFill>
                <a:latin typeface="Arial Black"/>
                <a:ea typeface="Arial Black"/>
              </a:rPr>
              <a:t>more memory</a:t>
            </a:r>
            <a:endParaRPr b="0" lang="en-US" sz="4000" spc="-1" strike="noStrike">
              <a:latin typeface="Arial"/>
            </a:endParaRPr>
          </a:p>
          <a:p>
            <a:pPr algn="ctr"/>
            <a:endParaRPr b="0" lang="en-US" sz="4000" spc="-1" strike="noStrike">
              <a:latin typeface="Arial"/>
            </a:endParaRPr>
          </a:p>
        </p:txBody>
      </p:sp>
    </p:spTree>
  </p:cSld>
  <mc:AlternateContent>
    <mc:Choice Requires="p14">
      <p:transition spd="slow" p14:dur="2000"/>
    </mc:Choice>
    <mc:Fallback>
      <p:transition spd="slow"/>
    </mc:Fallback>
  </mc:AlternateContent>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2" name="TextShape 1"/>
          <p:cNvSpPr txBox="1"/>
          <p:nvPr/>
        </p:nvSpPr>
        <p:spPr>
          <a:xfrm>
            <a:off x="3863520" y="-68760"/>
            <a:ext cx="1451880" cy="412560"/>
          </a:xfrm>
          <a:prstGeom prst="rect">
            <a:avLst/>
          </a:prstGeom>
          <a:noFill/>
          <a:ln>
            <a:noFill/>
          </a:ln>
        </p:spPr>
        <p:txBody>
          <a:bodyPr lIns="90000" rIns="90000" tIns="45000" bIns="45000">
            <a:spAutoFit/>
          </a:bodyPr>
          <a:p>
            <a:pPr algn="ctr"/>
            <a:r>
              <a:rPr b="1" lang="en-US" sz="1800" spc="-1" strike="noStrike">
                <a:solidFill>
                  <a:srgbClr val="000000"/>
                </a:solidFill>
                <a:latin typeface="Arial Black"/>
                <a:ea typeface="Arial Black"/>
              </a:rPr>
              <a:t>articles</a:t>
            </a:r>
            <a:endParaRPr b="0" lang="en-US" sz="1800" spc="-1" strike="noStrike">
              <a:latin typeface="Arial"/>
            </a:endParaRPr>
          </a:p>
        </p:txBody>
      </p:sp>
      <p:pic>
        <p:nvPicPr>
          <p:cNvPr id="1543" name="" descr=""/>
          <p:cNvPicPr/>
          <p:nvPr/>
        </p:nvPicPr>
        <p:blipFill>
          <a:blip r:embed="rId1"/>
          <a:stretch/>
        </p:blipFill>
        <p:spPr>
          <a:xfrm>
            <a:off x="2142000" y="268200"/>
            <a:ext cx="4957200" cy="4610880"/>
          </a:xfrm>
          <a:prstGeom prst="rect">
            <a:avLst/>
          </a:prstGeom>
          <a:ln>
            <a:noFill/>
          </a:ln>
        </p:spPr>
      </p:pic>
    </p:spTree>
  </p:cSld>
  <mc:AlternateContent>
    <mc:Choice Requires="p14">
      <p:transition spd="slow" p14:dur="2000"/>
    </mc:Choice>
    <mc:Fallback>
      <p:transition spd="slow"/>
    </mc:Fallback>
  </mc:AlternateContent>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4" name="TextShape 1"/>
          <p:cNvSpPr txBox="1"/>
          <p:nvPr/>
        </p:nvSpPr>
        <p:spPr>
          <a:xfrm>
            <a:off x="3863880" y="-68760"/>
            <a:ext cx="1451880" cy="412560"/>
          </a:xfrm>
          <a:prstGeom prst="rect">
            <a:avLst/>
          </a:prstGeom>
          <a:noFill/>
          <a:ln>
            <a:noFill/>
          </a:ln>
        </p:spPr>
        <p:txBody>
          <a:bodyPr lIns="90000" rIns="90000" tIns="45000" bIns="45000">
            <a:spAutoFit/>
          </a:bodyPr>
          <a:p>
            <a:pPr algn="ctr"/>
            <a:r>
              <a:rPr b="1" lang="en-US" sz="1800" spc="-1" strike="noStrike">
                <a:solidFill>
                  <a:srgbClr val="000000"/>
                </a:solidFill>
                <a:latin typeface="Arial Black"/>
                <a:ea typeface="Arial Black"/>
              </a:rPr>
              <a:t>articles</a:t>
            </a:r>
            <a:endParaRPr b="0" lang="en-US" sz="1800" spc="-1" strike="noStrike">
              <a:latin typeface="Arial"/>
            </a:endParaRPr>
          </a:p>
        </p:txBody>
      </p:sp>
      <p:pic>
        <p:nvPicPr>
          <p:cNvPr id="1545" name="" descr=""/>
          <p:cNvPicPr/>
          <p:nvPr/>
        </p:nvPicPr>
        <p:blipFill>
          <a:blip r:embed="rId1"/>
          <a:stretch/>
        </p:blipFill>
        <p:spPr>
          <a:xfrm>
            <a:off x="2456640" y="266760"/>
            <a:ext cx="4428000" cy="1946160"/>
          </a:xfrm>
          <a:prstGeom prst="rect">
            <a:avLst/>
          </a:prstGeom>
          <a:ln>
            <a:noFill/>
          </a:ln>
        </p:spPr>
      </p:pic>
    </p:spTree>
  </p:cSld>
  <mc:AlternateContent>
    <mc:Choice Requires="p14">
      <p:transition spd="slow" p14:dur="2000"/>
    </mc:Choice>
    <mc:Fallback>
      <p:transition spd="slow"/>
    </mc:Fallback>
  </mc:AlternateContent>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46" name="" descr=""/>
          <p:cNvPicPr/>
          <p:nvPr/>
        </p:nvPicPr>
        <p:blipFill>
          <a:blip r:embed="rId1"/>
          <a:stretch/>
        </p:blipFill>
        <p:spPr>
          <a:xfrm>
            <a:off x="349200" y="2639880"/>
            <a:ext cx="3490920" cy="1074600"/>
          </a:xfrm>
          <a:prstGeom prst="rect">
            <a:avLst/>
          </a:prstGeom>
          <a:ln>
            <a:noFill/>
          </a:ln>
        </p:spPr>
      </p:pic>
      <p:pic>
        <p:nvPicPr>
          <p:cNvPr id="1547" name="" descr=""/>
          <p:cNvPicPr/>
          <p:nvPr/>
        </p:nvPicPr>
        <p:blipFill>
          <a:blip r:embed="rId2"/>
          <a:stretch/>
        </p:blipFill>
        <p:spPr>
          <a:xfrm>
            <a:off x="4580640" y="2644560"/>
            <a:ext cx="4150440" cy="1046520"/>
          </a:xfrm>
          <a:prstGeom prst="rect">
            <a:avLst/>
          </a:prstGeom>
          <a:ln>
            <a:noFill/>
          </a:ln>
        </p:spPr>
      </p:pic>
      <p:pic>
        <p:nvPicPr>
          <p:cNvPr id="1548" name="" descr=""/>
          <p:cNvPicPr/>
          <p:nvPr/>
        </p:nvPicPr>
        <p:blipFill>
          <a:blip r:embed="rId3"/>
          <a:stretch/>
        </p:blipFill>
        <p:spPr>
          <a:xfrm>
            <a:off x="2684520" y="3742560"/>
            <a:ext cx="3983040" cy="1286280"/>
          </a:xfrm>
          <a:prstGeom prst="rect">
            <a:avLst/>
          </a:prstGeom>
          <a:ln>
            <a:noFill/>
          </a:ln>
        </p:spPr>
      </p:pic>
      <p:sp>
        <p:nvSpPr>
          <p:cNvPr id="1549" name="Line 1"/>
          <p:cNvSpPr/>
          <p:nvPr/>
        </p:nvSpPr>
        <p:spPr>
          <a:xfrm flipH="1" flipV="1">
            <a:off x="277560" y="2304720"/>
            <a:ext cx="8406000" cy="5760"/>
          </a:xfrm>
          <a:prstGeom prst="line">
            <a:avLst/>
          </a:prstGeom>
          <a:ln>
            <a:solidFill>
              <a:srgbClr val="000000"/>
            </a:solidFill>
          </a:ln>
        </p:spPr>
        <p:style>
          <a:lnRef idx="0"/>
          <a:fillRef idx="0"/>
          <a:effectRef idx="0"/>
          <a:fontRef idx="minor"/>
        </p:style>
      </p:sp>
      <p:sp>
        <p:nvSpPr>
          <p:cNvPr id="1550" name="TextShape 2"/>
          <p:cNvSpPr txBox="1"/>
          <p:nvPr/>
        </p:nvSpPr>
        <p:spPr>
          <a:xfrm>
            <a:off x="3864240" y="-68760"/>
            <a:ext cx="1451880" cy="412560"/>
          </a:xfrm>
          <a:prstGeom prst="rect">
            <a:avLst/>
          </a:prstGeom>
          <a:noFill/>
          <a:ln>
            <a:noFill/>
          </a:ln>
        </p:spPr>
        <p:txBody>
          <a:bodyPr lIns="90000" rIns="90000" tIns="45000" bIns="45000">
            <a:spAutoFit/>
          </a:bodyPr>
          <a:p>
            <a:pPr algn="ctr"/>
            <a:r>
              <a:rPr b="1" lang="en-US" sz="1800" spc="-1" strike="noStrike">
                <a:solidFill>
                  <a:srgbClr val="000000"/>
                </a:solidFill>
                <a:latin typeface="Arial Black"/>
                <a:ea typeface="Arial Black"/>
              </a:rPr>
              <a:t>articles</a:t>
            </a:r>
            <a:endParaRPr b="0" lang="en-US" sz="1800" spc="-1" strike="noStrike">
              <a:latin typeface="Arial"/>
            </a:endParaRPr>
          </a:p>
        </p:txBody>
      </p:sp>
      <p:pic>
        <p:nvPicPr>
          <p:cNvPr id="1551" name="" descr=""/>
          <p:cNvPicPr/>
          <p:nvPr/>
        </p:nvPicPr>
        <p:blipFill>
          <a:blip r:embed="rId4"/>
          <a:stretch/>
        </p:blipFill>
        <p:spPr>
          <a:xfrm>
            <a:off x="2456640" y="266760"/>
            <a:ext cx="4428000" cy="1946160"/>
          </a:xfrm>
          <a:prstGeom prst="rect">
            <a:avLst/>
          </a:prstGeom>
          <a:ln>
            <a:noFill/>
          </a:ln>
        </p:spPr>
      </p:pic>
      <p:sp>
        <p:nvSpPr>
          <p:cNvPr id="1552" name="TextShape 3"/>
          <p:cNvSpPr txBox="1"/>
          <p:nvPr/>
        </p:nvSpPr>
        <p:spPr>
          <a:xfrm>
            <a:off x="3501360" y="2302560"/>
            <a:ext cx="1537920" cy="734040"/>
          </a:xfrm>
          <a:prstGeom prst="rect">
            <a:avLst/>
          </a:prstGeom>
          <a:noFill/>
          <a:ln>
            <a:noFill/>
          </a:ln>
        </p:spPr>
        <p:txBody>
          <a:bodyPr lIns="90000" rIns="90000" tIns="45000" bIns="45000">
            <a:spAutoFit/>
          </a:bodyPr>
          <a:p>
            <a:pPr algn="ctr"/>
            <a:r>
              <a:rPr b="1" lang="en-US" sz="1800" spc="-1" strike="noStrike">
                <a:solidFill>
                  <a:srgbClr val="000000"/>
                </a:solidFill>
                <a:latin typeface="Arial Black"/>
                <a:ea typeface="Arial Black"/>
              </a:rPr>
              <a:t>comments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53" name="" descr=""/>
          <p:cNvPicPr/>
          <p:nvPr/>
        </p:nvPicPr>
        <p:blipFill>
          <a:blip r:embed="rId1"/>
          <a:stretch/>
        </p:blipFill>
        <p:spPr>
          <a:xfrm>
            <a:off x="2207880" y="292680"/>
            <a:ext cx="4365720" cy="4590000"/>
          </a:xfrm>
          <a:prstGeom prst="rect">
            <a:avLst/>
          </a:prstGeom>
          <a:ln>
            <a:noFill/>
          </a:ln>
        </p:spPr>
      </p:pic>
      <p:sp>
        <p:nvSpPr>
          <p:cNvPr id="1554" name="TextShape 1"/>
          <p:cNvSpPr txBox="1"/>
          <p:nvPr/>
        </p:nvSpPr>
        <p:spPr>
          <a:xfrm>
            <a:off x="3863880" y="-68760"/>
            <a:ext cx="1451880" cy="412560"/>
          </a:xfrm>
          <a:prstGeom prst="rect">
            <a:avLst/>
          </a:prstGeom>
          <a:noFill/>
          <a:ln>
            <a:noFill/>
          </a:ln>
        </p:spPr>
        <p:txBody>
          <a:bodyPr lIns="90000" rIns="90000" tIns="45000" bIns="45000">
            <a:spAutoFit/>
          </a:bodyPr>
          <a:p>
            <a:pPr algn="ctr"/>
            <a:r>
              <a:rPr b="1" lang="en-US" sz="1800" spc="-1" strike="noStrike">
                <a:solidFill>
                  <a:srgbClr val="000000"/>
                </a:solidFill>
                <a:latin typeface="Arial Black"/>
                <a:ea typeface="Arial Black"/>
              </a:rPr>
              <a:t>articles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55" name="" descr=""/>
          <p:cNvPicPr/>
          <p:nvPr/>
        </p:nvPicPr>
        <p:blipFill>
          <a:blip r:embed="rId1"/>
          <a:stretch/>
        </p:blipFill>
        <p:spPr>
          <a:xfrm>
            <a:off x="2322720" y="38880"/>
            <a:ext cx="3966480" cy="2951640"/>
          </a:xfrm>
          <a:prstGeom prst="rect">
            <a:avLst/>
          </a:prstGeom>
          <a:ln>
            <a:noFill/>
          </a:ln>
        </p:spPr>
      </p:pic>
      <p:sp>
        <p:nvSpPr>
          <p:cNvPr id="1556" name="TextShape 1"/>
          <p:cNvSpPr txBox="1"/>
          <p:nvPr/>
        </p:nvSpPr>
        <p:spPr>
          <a:xfrm>
            <a:off x="891000" y="207000"/>
            <a:ext cx="1451880" cy="412560"/>
          </a:xfrm>
          <a:prstGeom prst="rect">
            <a:avLst/>
          </a:prstGeom>
          <a:noFill/>
          <a:ln>
            <a:noFill/>
          </a:ln>
        </p:spPr>
        <p:txBody>
          <a:bodyPr lIns="90000" rIns="90000" tIns="45000" bIns="45000">
            <a:spAutoFit/>
          </a:bodyPr>
          <a:p>
            <a:pPr algn="ctr"/>
            <a:r>
              <a:rPr b="1" lang="en-US" sz="1800" spc="-1" strike="noStrike">
                <a:solidFill>
                  <a:srgbClr val="000000"/>
                </a:solidFill>
                <a:latin typeface="Arial Black"/>
                <a:ea typeface="Arial Black"/>
              </a:rPr>
              <a:t>articles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7" name="Line 1"/>
          <p:cNvSpPr/>
          <p:nvPr/>
        </p:nvSpPr>
        <p:spPr>
          <a:xfrm flipH="1" flipV="1">
            <a:off x="249840" y="3154320"/>
            <a:ext cx="8406000" cy="5760"/>
          </a:xfrm>
          <a:prstGeom prst="line">
            <a:avLst/>
          </a:prstGeom>
          <a:ln>
            <a:solidFill>
              <a:srgbClr val="000000"/>
            </a:solidFill>
          </a:ln>
        </p:spPr>
        <p:style>
          <a:lnRef idx="0"/>
          <a:fillRef idx="0"/>
          <a:effectRef idx="0"/>
          <a:fontRef idx="minor"/>
        </p:style>
      </p:sp>
      <p:pic>
        <p:nvPicPr>
          <p:cNvPr id="1558" name="" descr=""/>
          <p:cNvPicPr/>
          <p:nvPr/>
        </p:nvPicPr>
        <p:blipFill>
          <a:blip r:embed="rId1"/>
          <a:stretch/>
        </p:blipFill>
        <p:spPr>
          <a:xfrm>
            <a:off x="2322360" y="38520"/>
            <a:ext cx="3966480" cy="2951640"/>
          </a:xfrm>
          <a:prstGeom prst="rect">
            <a:avLst/>
          </a:prstGeom>
          <a:ln>
            <a:noFill/>
          </a:ln>
        </p:spPr>
      </p:pic>
      <p:sp>
        <p:nvSpPr>
          <p:cNvPr id="1559" name="TextShape 2"/>
          <p:cNvSpPr txBox="1"/>
          <p:nvPr/>
        </p:nvSpPr>
        <p:spPr>
          <a:xfrm>
            <a:off x="890640" y="206640"/>
            <a:ext cx="1451880" cy="412560"/>
          </a:xfrm>
          <a:prstGeom prst="rect">
            <a:avLst/>
          </a:prstGeom>
          <a:noFill/>
          <a:ln>
            <a:noFill/>
          </a:ln>
        </p:spPr>
        <p:txBody>
          <a:bodyPr lIns="90000" rIns="90000" tIns="45000" bIns="45000">
            <a:spAutoFit/>
          </a:bodyPr>
          <a:p>
            <a:pPr algn="ctr"/>
            <a:r>
              <a:rPr b="1" lang="en-US" sz="1800" spc="-1" strike="noStrike">
                <a:solidFill>
                  <a:srgbClr val="000000"/>
                </a:solidFill>
                <a:latin typeface="Arial Black"/>
                <a:ea typeface="Arial Black"/>
              </a:rPr>
              <a:t>articles</a:t>
            </a:r>
            <a:endParaRPr b="0" lang="en-US" sz="1800" spc="-1" strike="noStrike">
              <a:latin typeface="Arial"/>
            </a:endParaRPr>
          </a:p>
        </p:txBody>
      </p:sp>
      <p:sp>
        <p:nvSpPr>
          <p:cNvPr id="1560" name="TextShape 3"/>
          <p:cNvSpPr txBox="1"/>
          <p:nvPr/>
        </p:nvSpPr>
        <p:spPr>
          <a:xfrm>
            <a:off x="3501360" y="3158280"/>
            <a:ext cx="1537920" cy="734040"/>
          </a:xfrm>
          <a:prstGeom prst="rect">
            <a:avLst/>
          </a:prstGeom>
          <a:noFill/>
          <a:ln>
            <a:noFill/>
          </a:ln>
        </p:spPr>
        <p:txBody>
          <a:bodyPr lIns="90000" rIns="90000" tIns="45000" bIns="45000">
            <a:spAutoFit/>
          </a:bodyPr>
          <a:p>
            <a:pPr algn="ctr"/>
            <a:r>
              <a:rPr b="1" lang="en-US" sz="1800" spc="-1" strike="noStrike">
                <a:solidFill>
                  <a:srgbClr val="000000"/>
                </a:solidFill>
                <a:latin typeface="Arial Black"/>
                <a:ea typeface="Arial Black"/>
              </a:rPr>
              <a:t>comments</a:t>
            </a:r>
            <a:endParaRPr b="0" lang="en-US" sz="1800" spc="-1" strike="noStrike">
              <a:latin typeface="Arial"/>
            </a:endParaRPr>
          </a:p>
        </p:txBody>
      </p:sp>
      <p:pic>
        <p:nvPicPr>
          <p:cNvPr id="1561" name="" descr=""/>
          <p:cNvPicPr/>
          <p:nvPr/>
        </p:nvPicPr>
        <p:blipFill>
          <a:blip r:embed="rId2"/>
          <a:stretch/>
        </p:blipFill>
        <p:spPr>
          <a:xfrm>
            <a:off x="302040" y="3283560"/>
            <a:ext cx="2924280" cy="1060200"/>
          </a:xfrm>
          <a:prstGeom prst="rect">
            <a:avLst/>
          </a:prstGeom>
          <a:ln>
            <a:noFill/>
          </a:ln>
        </p:spPr>
      </p:pic>
      <p:pic>
        <p:nvPicPr>
          <p:cNvPr id="1562" name="" descr=""/>
          <p:cNvPicPr/>
          <p:nvPr/>
        </p:nvPicPr>
        <p:blipFill>
          <a:blip r:embed="rId3"/>
          <a:stretch/>
        </p:blipFill>
        <p:spPr>
          <a:xfrm>
            <a:off x="3048120" y="4015440"/>
            <a:ext cx="2947320" cy="1049400"/>
          </a:xfrm>
          <a:prstGeom prst="rect">
            <a:avLst/>
          </a:prstGeom>
          <a:ln>
            <a:noFill/>
          </a:ln>
        </p:spPr>
      </p:pic>
      <p:pic>
        <p:nvPicPr>
          <p:cNvPr id="1563" name="" descr=""/>
          <p:cNvPicPr/>
          <p:nvPr/>
        </p:nvPicPr>
        <p:blipFill>
          <a:blip r:embed="rId4"/>
          <a:stretch/>
        </p:blipFill>
        <p:spPr>
          <a:xfrm>
            <a:off x="5368320" y="3266640"/>
            <a:ext cx="3298680" cy="1051560"/>
          </a:xfrm>
          <a:prstGeom prst="rect">
            <a:avLst/>
          </a:prstGeom>
          <a:ln>
            <a:noFill/>
          </a:ln>
        </p:spPr>
      </p:pic>
    </p:spTree>
  </p:cSld>
  <mc:AlternateContent>
    <mc:Choice Requires="p14">
      <p:transition spd="slow" p14:dur="2000"/>
    </mc:Choice>
    <mc:Fallback>
      <p:transition spd="slow"/>
    </mc:Fallback>
  </mc:AlternateContent>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4" name="Line 1"/>
          <p:cNvSpPr/>
          <p:nvPr/>
        </p:nvSpPr>
        <p:spPr>
          <a:xfrm flipH="1" flipV="1">
            <a:off x="249840" y="3154320"/>
            <a:ext cx="8406000" cy="5760"/>
          </a:xfrm>
          <a:prstGeom prst="line">
            <a:avLst/>
          </a:prstGeom>
          <a:ln>
            <a:solidFill>
              <a:srgbClr val="000000"/>
            </a:solidFill>
          </a:ln>
        </p:spPr>
        <p:style>
          <a:lnRef idx="0"/>
          <a:fillRef idx="0"/>
          <a:effectRef idx="0"/>
          <a:fontRef idx="minor"/>
        </p:style>
      </p:sp>
      <p:sp>
        <p:nvSpPr>
          <p:cNvPr id="1565" name="TextShape 2"/>
          <p:cNvSpPr txBox="1"/>
          <p:nvPr/>
        </p:nvSpPr>
        <p:spPr>
          <a:xfrm>
            <a:off x="6918120" y="828360"/>
            <a:ext cx="2142360" cy="1148760"/>
          </a:xfrm>
          <a:prstGeom prst="rect">
            <a:avLst/>
          </a:prstGeom>
          <a:noFill/>
          <a:ln>
            <a:noFill/>
          </a:ln>
        </p:spPr>
        <p:txBody>
          <a:bodyPr lIns="90000" rIns="90000" tIns="45000" bIns="45000">
            <a:spAutoFit/>
          </a:bodyPr>
          <a:p>
            <a:pPr algn="ctr"/>
            <a:r>
              <a:rPr b="1" lang="en-US" sz="2600" spc="-1" strike="noStrike">
                <a:latin typeface="Arial"/>
              </a:rPr>
              <a:t>subset</a:t>
            </a:r>
            <a:endParaRPr b="0" lang="en-US" sz="2600" spc="-1" strike="noStrike">
              <a:latin typeface="Arial"/>
            </a:endParaRPr>
          </a:p>
        </p:txBody>
      </p:sp>
      <p:sp>
        <p:nvSpPr>
          <p:cNvPr id="1566" name="TextShape 3"/>
          <p:cNvSpPr txBox="1"/>
          <p:nvPr/>
        </p:nvSpPr>
        <p:spPr>
          <a:xfrm>
            <a:off x="3501360" y="3158280"/>
            <a:ext cx="1537920" cy="734040"/>
          </a:xfrm>
          <a:prstGeom prst="rect">
            <a:avLst/>
          </a:prstGeom>
          <a:noFill/>
          <a:ln>
            <a:noFill/>
          </a:ln>
        </p:spPr>
        <p:txBody>
          <a:bodyPr lIns="90000" rIns="90000" tIns="45000" bIns="45000">
            <a:spAutoFit/>
          </a:bodyPr>
          <a:p>
            <a:pPr algn="ctr"/>
            <a:r>
              <a:rPr b="1" lang="en-US" sz="1800" spc="-1" strike="noStrike">
                <a:solidFill>
                  <a:srgbClr val="000000"/>
                </a:solidFill>
                <a:latin typeface="Arial Black"/>
                <a:ea typeface="Arial Black"/>
              </a:rPr>
              <a:t>comments</a:t>
            </a:r>
            <a:endParaRPr b="0" lang="en-US" sz="1800" spc="-1" strike="noStrike">
              <a:latin typeface="Arial"/>
            </a:endParaRPr>
          </a:p>
        </p:txBody>
      </p:sp>
      <p:pic>
        <p:nvPicPr>
          <p:cNvPr id="1567" name="" descr=""/>
          <p:cNvPicPr/>
          <p:nvPr/>
        </p:nvPicPr>
        <p:blipFill>
          <a:blip r:embed="rId1"/>
          <a:stretch/>
        </p:blipFill>
        <p:spPr>
          <a:xfrm>
            <a:off x="2322720" y="38880"/>
            <a:ext cx="3966480" cy="2951640"/>
          </a:xfrm>
          <a:prstGeom prst="rect">
            <a:avLst/>
          </a:prstGeom>
          <a:ln>
            <a:noFill/>
          </a:ln>
        </p:spPr>
      </p:pic>
      <p:sp>
        <p:nvSpPr>
          <p:cNvPr id="1568" name="TextShape 4"/>
          <p:cNvSpPr txBox="1"/>
          <p:nvPr/>
        </p:nvSpPr>
        <p:spPr>
          <a:xfrm>
            <a:off x="891000" y="207000"/>
            <a:ext cx="1451880" cy="412560"/>
          </a:xfrm>
          <a:prstGeom prst="rect">
            <a:avLst/>
          </a:prstGeom>
          <a:noFill/>
          <a:ln>
            <a:noFill/>
          </a:ln>
        </p:spPr>
        <p:txBody>
          <a:bodyPr lIns="90000" rIns="90000" tIns="45000" bIns="45000">
            <a:spAutoFit/>
          </a:bodyPr>
          <a:p>
            <a:pPr algn="ctr"/>
            <a:r>
              <a:rPr b="1" lang="en-US" sz="1800" spc="-1" strike="noStrike">
                <a:solidFill>
                  <a:srgbClr val="000000"/>
                </a:solidFill>
                <a:latin typeface="Arial Black"/>
                <a:ea typeface="Arial Black"/>
              </a:rPr>
              <a:t>articles</a:t>
            </a:r>
            <a:endParaRPr b="0" lang="en-US" sz="1800" spc="-1" strike="noStrike">
              <a:latin typeface="Arial"/>
            </a:endParaRPr>
          </a:p>
        </p:txBody>
      </p:sp>
      <p:pic>
        <p:nvPicPr>
          <p:cNvPr id="1569" name="" descr=""/>
          <p:cNvPicPr/>
          <p:nvPr/>
        </p:nvPicPr>
        <p:blipFill>
          <a:blip r:embed="rId2"/>
          <a:stretch/>
        </p:blipFill>
        <p:spPr>
          <a:xfrm>
            <a:off x="302040" y="3283560"/>
            <a:ext cx="2924280" cy="1060200"/>
          </a:xfrm>
          <a:prstGeom prst="rect">
            <a:avLst/>
          </a:prstGeom>
          <a:ln>
            <a:noFill/>
          </a:ln>
        </p:spPr>
      </p:pic>
      <p:pic>
        <p:nvPicPr>
          <p:cNvPr id="1570" name="" descr=""/>
          <p:cNvPicPr/>
          <p:nvPr/>
        </p:nvPicPr>
        <p:blipFill>
          <a:blip r:embed="rId3"/>
          <a:stretch/>
        </p:blipFill>
        <p:spPr>
          <a:xfrm>
            <a:off x="3048120" y="4015440"/>
            <a:ext cx="2947320" cy="1049400"/>
          </a:xfrm>
          <a:prstGeom prst="rect">
            <a:avLst/>
          </a:prstGeom>
          <a:ln>
            <a:noFill/>
          </a:ln>
        </p:spPr>
      </p:pic>
      <p:pic>
        <p:nvPicPr>
          <p:cNvPr id="1571" name="" descr=""/>
          <p:cNvPicPr/>
          <p:nvPr/>
        </p:nvPicPr>
        <p:blipFill>
          <a:blip r:embed="rId4"/>
          <a:stretch/>
        </p:blipFill>
        <p:spPr>
          <a:xfrm>
            <a:off x="5368320" y="3266640"/>
            <a:ext cx="3298680" cy="1051560"/>
          </a:xfrm>
          <a:prstGeom prst="rect">
            <a:avLst/>
          </a:prstGeom>
          <a:ln>
            <a:noFill/>
          </a:ln>
        </p:spPr>
      </p:pic>
    </p:spTree>
  </p:cSld>
  <mc:AlternateContent>
    <mc:Choice Requires="p14">
      <p:transition spd="slow" p14:dur="2000"/>
    </mc:Choice>
    <mc:Fallback>
      <p:transition spd="slow"/>
    </mc:Fallback>
  </mc:AlternateContent>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2" name="TextShape 1"/>
          <p:cNvSpPr txBox="1"/>
          <p:nvPr/>
        </p:nvSpPr>
        <p:spPr>
          <a:xfrm>
            <a:off x="3864600" y="-68760"/>
            <a:ext cx="1451880" cy="412560"/>
          </a:xfrm>
          <a:prstGeom prst="rect">
            <a:avLst/>
          </a:prstGeom>
          <a:noFill/>
          <a:ln>
            <a:noFill/>
          </a:ln>
        </p:spPr>
        <p:txBody>
          <a:bodyPr lIns="90000" rIns="90000" tIns="45000" bIns="45000">
            <a:spAutoFit/>
          </a:bodyPr>
          <a:p>
            <a:pPr algn="ctr"/>
            <a:r>
              <a:rPr b="1" lang="en-US" sz="1800" spc="-1" strike="noStrike">
                <a:solidFill>
                  <a:srgbClr val="000000"/>
                </a:solidFill>
                <a:latin typeface="Arial Black"/>
                <a:ea typeface="Arial Black"/>
              </a:rPr>
              <a:t>articles</a:t>
            </a:r>
            <a:endParaRPr b="0" lang="en-US" sz="1800" spc="-1" strike="noStrike">
              <a:latin typeface="Arial"/>
            </a:endParaRPr>
          </a:p>
        </p:txBody>
      </p:sp>
      <p:pic>
        <p:nvPicPr>
          <p:cNvPr id="1573" name="" descr=""/>
          <p:cNvPicPr/>
          <p:nvPr/>
        </p:nvPicPr>
        <p:blipFill>
          <a:blip r:embed="rId1"/>
          <a:stretch/>
        </p:blipFill>
        <p:spPr>
          <a:xfrm>
            <a:off x="2529720" y="299880"/>
            <a:ext cx="4142520" cy="281304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32602</TotalTime>
  <Application>LibreOffice/6.2.5.2$MacOSX_X86_64 LibreOffice_project/1ec314fa52f458adc18c4f025c545a4e8b22c159</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dcterms:modified xsi:type="dcterms:W3CDTF">2019-10-02T11:01:11Z</dcterms:modified>
  <cp:revision>190</cp:revision>
  <dc:subject/>
  <dc:title/>
</cp:coreProperties>
</file>