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6" r:id="rId1"/>
  </p:sldMasterIdLst>
  <p:notesMasterIdLst>
    <p:notesMasterId r:id="rId29"/>
  </p:notesMasterIdLst>
  <p:handoutMasterIdLst>
    <p:handoutMasterId r:id="rId30"/>
  </p:handoutMasterIdLst>
  <p:sldIdLst>
    <p:sldId id="489" r:id="rId2"/>
    <p:sldId id="589" r:id="rId3"/>
    <p:sldId id="491" r:id="rId4"/>
    <p:sldId id="743" r:id="rId5"/>
    <p:sldId id="766" r:id="rId6"/>
    <p:sldId id="701" r:id="rId7"/>
    <p:sldId id="761" r:id="rId8"/>
    <p:sldId id="762" r:id="rId9"/>
    <p:sldId id="709" r:id="rId10"/>
    <p:sldId id="763" r:id="rId11"/>
    <p:sldId id="744" r:id="rId12"/>
    <p:sldId id="764" r:id="rId13"/>
    <p:sldId id="759" r:id="rId14"/>
    <p:sldId id="757" r:id="rId15"/>
    <p:sldId id="750" r:id="rId16"/>
    <p:sldId id="751" r:id="rId17"/>
    <p:sldId id="753" r:id="rId18"/>
    <p:sldId id="755" r:id="rId19"/>
    <p:sldId id="754" r:id="rId20"/>
    <p:sldId id="756" r:id="rId21"/>
    <p:sldId id="767" r:id="rId22"/>
    <p:sldId id="758" r:id="rId23"/>
    <p:sldId id="760" r:id="rId24"/>
    <p:sldId id="752" r:id="rId25"/>
    <p:sldId id="765" r:id="rId26"/>
    <p:sldId id="769" r:id="rId27"/>
    <p:sldId id="696" r:id="rId28"/>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08" userDrawn="1">
          <p15:clr>
            <a:srgbClr val="A4A3A4"/>
          </p15:clr>
        </p15:guide>
        <p15:guide id="14" pos="7319" userDrawn="1">
          <p15:clr>
            <a:srgbClr val="A4A3A4"/>
          </p15:clr>
        </p15:guide>
        <p15:guide id="20" orient="horz" pos="3772">
          <p15:clr>
            <a:srgbClr val="A4A3A4"/>
          </p15:clr>
        </p15:guide>
        <p15:guide id="21" pos="7318">
          <p15:clr>
            <a:srgbClr val="A4A3A4"/>
          </p15:clr>
        </p15:guide>
        <p15:guide id="22" pos="358">
          <p15:clr>
            <a:srgbClr val="A4A3A4"/>
          </p15:clr>
        </p15:guide>
        <p15:guide id="23" orient="horz" pos="912" userDrawn="1">
          <p15:clr>
            <a:srgbClr val="A4A3A4"/>
          </p15:clr>
        </p15:guide>
        <p15:guide id="25" orient="horz" pos="4101">
          <p15:clr>
            <a:srgbClr val="A4A3A4"/>
          </p15:clr>
        </p15:guide>
        <p15:guide id="26" orient="horz" pos="109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D700"/>
    <a:srgbClr val="84BD00"/>
    <a:srgbClr val="84BD04"/>
    <a:srgbClr val="73B404"/>
    <a:srgbClr val="A9B8C1"/>
    <a:srgbClr val="9FB376"/>
    <a:srgbClr val="15602F"/>
    <a:srgbClr val="87D306"/>
    <a:srgbClr val="EBA528"/>
    <a:srgbClr val="D1A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768" autoAdjust="0"/>
    <p:restoredTop sz="86400" autoAdjust="0"/>
  </p:normalViewPr>
  <p:slideViewPr>
    <p:cSldViewPr snapToGrid="0">
      <p:cViewPr varScale="1">
        <p:scale>
          <a:sx n="45" d="100"/>
          <a:sy n="45" d="100"/>
        </p:scale>
        <p:origin x="192" y="1688"/>
      </p:cViewPr>
      <p:guideLst>
        <p:guide orient="horz" pos="408"/>
        <p:guide pos="7319"/>
        <p:guide orient="horz" pos="3772"/>
        <p:guide pos="7318"/>
        <p:guide pos="358"/>
        <p:guide orient="horz" pos="912"/>
        <p:guide orient="horz" pos="4101"/>
        <p:guide orient="horz" pos="1098"/>
      </p:guideLst>
    </p:cSldViewPr>
  </p:slideViewPr>
  <p:outlineViewPr>
    <p:cViewPr>
      <p:scale>
        <a:sx n="33" d="100"/>
        <a:sy n="33" d="100"/>
      </p:scale>
      <p:origin x="0" y="0"/>
    </p:cViewPr>
  </p:outlineViewPr>
  <p:notesTextViewPr>
    <p:cViewPr>
      <p:scale>
        <a:sx n="3" d="2"/>
        <a:sy n="3" d="2"/>
      </p:scale>
      <p:origin x="0" y="-672"/>
    </p:cViewPr>
  </p:notesTextViewPr>
  <p:sorterViewPr>
    <p:cViewPr>
      <p:scale>
        <a:sx n="155" d="100"/>
        <a:sy n="155" d="100"/>
      </p:scale>
      <p:origin x="0" y="55368"/>
    </p:cViewPr>
  </p:sorterViewPr>
  <p:notesViewPr>
    <p:cSldViewPr snapToGrid="0">
      <p:cViewPr varScale="1">
        <p:scale>
          <a:sx n="114" d="100"/>
          <a:sy n="114" d="100"/>
        </p:scale>
        <p:origin x="2792" y="16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362832" cy="464820"/>
          </a:xfrm>
          <a:prstGeom prst="rect">
            <a:avLst/>
          </a:prstGeom>
        </p:spPr>
        <p:txBody>
          <a:bodyPr vert="horz" lIns="93177" tIns="46589" rIns="93177" bIns="46589" rtlCol="0"/>
          <a:lstStyle>
            <a:lvl1pPr algn="l">
              <a:defRPr sz="1200"/>
            </a:lvl1pPr>
          </a:lstStyle>
          <a:p>
            <a:r>
              <a:rPr lang="en-US" dirty="0">
                <a:solidFill>
                  <a:schemeClr val="accent1"/>
                </a:solidFill>
                <a:latin typeface="Salesforce Sans"/>
              </a:rPr>
              <a:t>Presentation Title</a:t>
            </a:r>
          </a:p>
        </p:txBody>
      </p:sp>
      <p:sp>
        <p:nvSpPr>
          <p:cNvPr id="3" name="Date Placeholder 2"/>
          <p:cNvSpPr>
            <a:spLocks noGrp="1"/>
          </p:cNvSpPr>
          <p:nvPr>
            <p:ph type="dt" sz="quarter" idx="1"/>
          </p:nvPr>
        </p:nvSpPr>
        <p:spPr>
          <a:xfrm>
            <a:off x="5494638" y="0"/>
            <a:ext cx="1514140" cy="464820"/>
          </a:xfrm>
          <a:prstGeom prst="rect">
            <a:avLst/>
          </a:prstGeom>
        </p:spPr>
        <p:txBody>
          <a:bodyPr vert="horz" lIns="93177" tIns="46589" rIns="93177" bIns="46589" rtlCol="0"/>
          <a:lstStyle>
            <a:lvl1pPr algn="r">
              <a:defRPr sz="1200"/>
            </a:lvl1pPr>
          </a:lstStyle>
          <a:p>
            <a:pPr algn="l"/>
            <a:r>
              <a:rPr lang="en-US" sz="1100" dirty="0">
                <a:solidFill>
                  <a:schemeClr val="tx1">
                    <a:lumMod val="75000"/>
                    <a:lumOff val="25000"/>
                  </a:schemeClr>
                </a:solidFill>
                <a:latin typeface="Salesforce Sans"/>
              </a:rPr>
              <a:t>Date</a:t>
            </a:r>
          </a:p>
        </p:txBody>
      </p:sp>
      <p:sp>
        <p:nvSpPr>
          <p:cNvPr id="4" name="Footer Placeholder 3"/>
          <p:cNvSpPr>
            <a:spLocks noGrp="1"/>
          </p:cNvSpPr>
          <p:nvPr>
            <p:ph type="ftr" sz="quarter" idx="2"/>
          </p:nvPr>
        </p:nvSpPr>
        <p:spPr>
          <a:xfrm>
            <a:off x="0" y="8996337"/>
            <a:ext cx="3037840" cy="215444"/>
          </a:xfrm>
          <a:prstGeom prst="rect">
            <a:avLst/>
          </a:prstGeom>
          <a:noFill/>
        </p:spPr>
        <p:txBody>
          <a:bodyPr wrap="square" rtlCol="0">
            <a:spAutoFit/>
          </a:bodyPr>
          <a:lstStyle/>
          <a:p>
            <a:r>
              <a:rPr lang="en-US" sz="800" dirty="0">
                <a:solidFill>
                  <a:schemeClr val="tx1">
                    <a:lumMod val="75000"/>
                    <a:lumOff val="25000"/>
                  </a:schemeClr>
                </a:solidFill>
                <a:latin typeface="Salesforce Sans"/>
              </a:rPr>
              <a:t>Copyright Salesforce 2017. Legal Terms and more here.</a:t>
            </a:r>
          </a:p>
        </p:txBody>
      </p:sp>
      <p:sp>
        <p:nvSpPr>
          <p:cNvPr id="6" name="Rectangle 5"/>
          <p:cNvSpPr/>
          <p:nvPr/>
        </p:nvSpPr>
        <p:spPr>
          <a:xfrm flipV="1">
            <a:off x="1" y="9225416"/>
            <a:ext cx="7010400" cy="709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alesforce Sans"/>
            </a:endParaRPr>
          </a:p>
        </p:txBody>
      </p:sp>
      <p:grpSp>
        <p:nvGrpSpPr>
          <p:cNvPr id="8" name="Group 18"/>
          <p:cNvGrpSpPr>
            <a:grpSpLocks noChangeAspect="1"/>
          </p:cNvGrpSpPr>
          <p:nvPr/>
        </p:nvGrpSpPr>
        <p:grpSpPr bwMode="auto">
          <a:xfrm>
            <a:off x="6249040" y="8675676"/>
            <a:ext cx="611829" cy="428383"/>
            <a:chOff x="267" y="-340"/>
            <a:chExt cx="7144" cy="5002"/>
          </a:xfrm>
        </p:grpSpPr>
        <p:sp>
          <p:nvSpPr>
            <p:cNvPr id="9" name="Freeform 19"/>
            <p:cNvSpPr>
              <a:spLocks/>
            </p:cNvSpPr>
            <p:nvPr userDrawn="1"/>
          </p:nvSpPr>
          <p:spPr bwMode="auto">
            <a:xfrm>
              <a:off x="267" y="-340"/>
              <a:ext cx="7144" cy="5002"/>
            </a:xfrm>
            <a:custGeom>
              <a:avLst/>
              <a:gdLst>
                <a:gd name="T0" fmla="*/ 1257 w 3021"/>
                <a:gd name="T1" fmla="*/ 230 h 2114"/>
                <a:gd name="T2" fmla="*/ 1640 w 3021"/>
                <a:gd name="T3" fmla="*/ 66 h 2114"/>
                <a:gd name="T4" fmla="*/ 2106 w 3021"/>
                <a:gd name="T5" fmla="*/ 342 h 2114"/>
                <a:gd name="T6" fmla="*/ 2369 w 3021"/>
                <a:gd name="T7" fmla="*/ 286 h 2114"/>
                <a:gd name="T8" fmla="*/ 3021 w 3021"/>
                <a:gd name="T9" fmla="*/ 943 h 2114"/>
                <a:gd name="T10" fmla="*/ 2369 w 3021"/>
                <a:gd name="T11" fmla="*/ 1600 h 2114"/>
                <a:gd name="T12" fmla="*/ 2241 w 3021"/>
                <a:gd name="T13" fmla="*/ 1587 h 2114"/>
                <a:gd name="T14" fmla="*/ 1826 w 3021"/>
                <a:gd name="T15" fmla="*/ 1831 h 2114"/>
                <a:gd name="T16" fmla="*/ 1618 w 3021"/>
                <a:gd name="T17" fmla="*/ 1783 h 2114"/>
                <a:gd name="T18" fmla="*/ 1118 w 3021"/>
                <a:gd name="T19" fmla="*/ 2114 h 2114"/>
                <a:gd name="T20" fmla="*/ 608 w 3021"/>
                <a:gd name="T21" fmla="*/ 1758 h 2114"/>
                <a:gd name="T22" fmla="*/ 504 w 3021"/>
                <a:gd name="T23" fmla="*/ 1769 h 2114"/>
                <a:gd name="T24" fmla="*/ 0 w 3021"/>
                <a:gd name="T25" fmla="*/ 1260 h 2114"/>
                <a:gd name="T26" fmla="*/ 252 w 3021"/>
                <a:gd name="T27" fmla="*/ 819 h 2114"/>
                <a:gd name="T28" fmla="*/ 204 w 3021"/>
                <a:gd name="T29" fmla="*/ 586 h 2114"/>
                <a:gd name="T30" fmla="*/ 791 w 3021"/>
                <a:gd name="T31" fmla="*/ 0 h 2114"/>
                <a:gd name="T32" fmla="*/ 1257 w 3021"/>
                <a:gd name="T33" fmla="*/ 23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1" h="2114">
                  <a:moveTo>
                    <a:pt x="1257" y="230"/>
                  </a:moveTo>
                  <a:cubicBezTo>
                    <a:pt x="1355" y="129"/>
                    <a:pt x="1490" y="66"/>
                    <a:pt x="1640" y="66"/>
                  </a:cubicBezTo>
                  <a:cubicBezTo>
                    <a:pt x="1840" y="66"/>
                    <a:pt x="2014" y="177"/>
                    <a:pt x="2106" y="342"/>
                  </a:cubicBezTo>
                  <a:cubicBezTo>
                    <a:pt x="2187" y="306"/>
                    <a:pt x="2276" y="286"/>
                    <a:pt x="2369" y="286"/>
                  </a:cubicBezTo>
                  <a:cubicBezTo>
                    <a:pt x="2729" y="286"/>
                    <a:pt x="3021" y="580"/>
                    <a:pt x="3021" y="943"/>
                  </a:cubicBezTo>
                  <a:cubicBezTo>
                    <a:pt x="3021" y="1306"/>
                    <a:pt x="2729" y="1600"/>
                    <a:pt x="2369" y="1600"/>
                  </a:cubicBezTo>
                  <a:cubicBezTo>
                    <a:pt x="2326" y="1600"/>
                    <a:pt x="2283" y="1595"/>
                    <a:pt x="2241" y="1587"/>
                  </a:cubicBezTo>
                  <a:cubicBezTo>
                    <a:pt x="2160" y="1733"/>
                    <a:pt x="2004" y="1831"/>
                    <a:pt x="1826" y="1831"/>
                  </a:cubicBezTo>
                  <a:cubicBezTo>
                    <a:pt x="1751" y="1831"/>
                    <a:pt x="1680" y="1814"/>
                    <a:pt x="1618" y="1783"/>
                  </a:cubicBezTo>
                  <a:cubicBezTo>
                    <a:pt x="1535" y="1977"/>
                    <a:pt x="1342" y="2114"/>
                    <a:pt x="1118" y="2114"/>
                  </a:cubicBezTo>
                  <a:cubicBezTo>
                    <a:pt x="884" y="2114"/>
                    <a:pt x="685" y="1966"/>
                    <a:pt x="608" y="1758"/>
                  </a:cubicBezTo>
                  <a:cubicBezTo>
                    <a:pt x="575" y="1765"/>
                    <a:pt x="540" y="1769"/>
                    <a:pt x="504" y="1769"/>
                  </a:cubicBezTo>
                  <a:cubicBezTo>
                    <a:pt x="226" y="1769"/>
                    <a:pt x="0" y="1541"/>
                    <a:pt x="0" y="1260"/>
                  </a:cubicBezTo>
                  <a:cubicBezTo>
                    <a:pt x="0" y="1071"/>
                    <a:pt x="102" y="907"/>
                    <a:pt x="252" y="819"/>
                  </a:cubicBezTo>
                  <a:cubicBezTo>
                    <a:pt x="221" y="747"/>
                    <a:pt x="204" y="668"/>
                    <a:pt x="204" y="586"/>
                  </a:cubicBezTo>
                  <a:cubicBezTo>
                    <a:pt x="204" y="262"/>
                    <a:pt x="467" y="0"/>
                    <a:pt x="791" y="0"/>
                  </a:cubicBezTo>
                  <a:cubicBezTo>
                    <a:pt x="981" y="0"/>
                    <a:pt x="1150" y="90"/>
                    <a:pt x="1257" y="230"/>
                  </a:cubicBezTo>
                  <a:close/>
                </a:path>
              </a:pathLst>
            </a:custGeom>
            <a:solidFill>
              <a:srgbClr val="0A9AD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0" name="Freeform 20"/>
            <p:cNvSpPr>
              <a:spLocks/>
            </p:cNvSpPr>
            <p:nvPr userDrawn="1"/>
          </p:nvSpPr>
          <p:spPr bwMode="auto">
            <a:xfrm>
              <a:off x="1298" y="1671"/>
              <a:ext cx="499" cy="672"/>
            </a:xfrm>
            <a:custGeom>
              <a:avLst/>
              <a:gdLst>
                <a:gd name="T0" fmla="*/ 2 w 211"/>
                <a:gd name="T1" fmla="*/ 246 h 284"/>
                <a:gd name="T2" fmla="*/ 3 w 211"/>
                <a:gd name="T3" fmla="*/ 253 h 284"/>
                <a:gd name="T4" fmla="*/ 20 w 211"/>
                <a:gd name="T5" fmla="*/ 263 h 284"/>
                <a:gd name="T6" fmla="*/ 111 w 211"/>
                <a:gd name="T7" fmla="*/ 284 h 284"/>
                <a:gd name="T8" fmla="*/ 211 w 211"/>
                <a:gd name="T9" fmla="*/ 199 h 284"/>
                <a:gd name="T10" fmla="*/ 211 w 211"/>
                <a:gd name="T11" fmla="*/ 197 h 284"/>
                <a:gd name="T12" fmla="*/ 127 w 211"/>
                <a:gd name="T13" fmla="*/ 118 h 284"/>
                <a:gd name="T14" fmla="*/ 122 w 211"/>
                <a:gd name="T15" fmla="*/ 116 h 284"/>
                <a:gd name="T16" fmla="*/ 64 w 211"/>
                <a:gd name="T17" fmla="*/ 77 h 284"/>
                <a:gd name="T18" fmla="*/ 64 w 211"/>
                <a:gd name="T19" fmla="*/ 76 h 284"/>
                <a:gd name="T20" fmla="*/ 104 w 211"/>
                <a:gd name="T21" fmla="*/ 46 h 284"/>
                <a:gd name="T22" fmla="*/ 183 w 211"/>
                <a:gd name="T23" fmla="*/ 66 h 284"/>
                <a:gd name="T24" fmla="*/ 191 w 211"/>
                <a:gd name="T25" fmla="*/ 64 h 284"/>
                <a:gd name="T26" fmla="*/ 203 w 211"/>
                <a:gd name="T27" fmla="*/ 30 h 284"/>
                <a:gd name="T28" fmla="*/ 200 w 211"/>
                <a:gd name="T29" fmla="*/ 23 h 284"/>
                <a:gd name="T30" fmla="*/ 112 w 211"/>
                <a:gd name="T31" fmla="*/ 0 h 284"/>
                <a:gd name="T32" fmla="*/ 105 w 211"/>
                <a:gd name="T33" fmla="*/ 0 h 284"/>
                <a:gd name="T34" fmla="*/ 9 w 211"/>
                <a:gd name="T35" fmla="*/ 83 h 284"/>
                <a:gd name="T36" fmla="*/ 9 w 211"/>
                <a:gd name="T37" fmla="*/ 84 h 284"/>
                <a:gd name="T38" fmla="*/ 94 w 211"/>
                <a:gd name="T39" fmla="*/ 164 h 284"/>
                <a:gd name="T40" fmla="*/ 100 w 211"/>
                <a:gd name="T41" fmla="*/ 166 h 284"/>
                <a:gd name="T42" fmla="*/ 156 w 211"/>
                <a:gd name="T43" fmla="*/ 204 h 284"/>
                <a:gd name="T44" fmla="*/ 156 w 211"/>
                <a:gd name="T45" fmla="*/ 205 h 284"/>
                <a:gd name="T46" fmla="*/ 112 w 211"/>
                <a:gd name="T47" fmla="*/ 239 h 284"/>
                <a:gd name="T48" fmla="*/ 32 w 211"/>
                <a:gd name="T49" fmla="*/ 216 h 284"/>
                <a:gd name="T50" fmla="*/ 22 w 211"/>
                <a:gd name="T51" fmla="*/ 209 h 284"/>
                <a:gd name="T52" fmla="*/ 14 w 211"/>
                <a:gd name="T53" fmla="*/ 212 h 284"/>
                <a:gd name="T54" fmla="*/ 2 w 211"/>
                <a:gd name="T55" fmla="*/ 24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84">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6" y="211"/>
                    <a:pt x="22" y="209"/>
                  </a:cubicBezTo>
                  <a:cubicBezTo>
                    <a:pt x="20" y="208"/>
                    <a:pt x="16" y="206"/>
                    <a:pt x="14" y="212"/>
                  </a:cubicBezTo>
                  <a:lnTo>
                    <a:pt x="2" y="2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1" name="Freeform 21"/>
            <p:cNvSpPr>
              <a:spLocks/>
            </p:cNvSpPr>
            <p:nvPr userDrawn="1"/>
          </p:nvSpPr>
          <p:spPr bwMode="auto">
            <a:xfrm>
              <a:off x="3443" y="1671"/>
              <a:ext cx="499" cy="672"/>
            </a:xfrm>
            <a:custGeom>
              <a:avLst/>
              <a:gdLst>
                <a:gd name="T0" fmla="*/ 2 w 211"/>
                <a:gd name="T1" fmla="*/ 246 h 284"/>
                <a:gd name="T2" fmla="*/ 3 w 211"/>
                <a:gd name="T3" fmla="*/ 253 h 284"/>
                <a:gd name="T4" fmla="*/ 20 w 211"/>
                <a:gd name="T5" fmla="*/ 263 h 284"/>
                <a:gd name="T6" fmla="*/ 111 w 211"/>
                <a:gd name="T7" fmla="*/ 284 h 284"/>
                <a:gd name="T8" fmla="*/ 211 w 211"/>
                <a:gd name="T9" fmla="*/ 199 h 284"/>
                <a:gd name="T10" fmla="*/ 211 w 211"/>
                <a:gd name="T11" fmla="*/ 197 h 284"/>
                <a:gd name="T12" fmla="*/ 127 w 211"/>
                <a:gd name="T13" fmla="*/ 118 h 284"/>
                <a:gd name="T14" fmla="*/ 122 w 211"/>
                <a:gd name="T15" fmla="*/ 116 h 284"/>
                <a:gd name="T16" fmla="*/ 64 w 211"/>
                <a:gd name="T17" fmla="*/ 77 h 284"/>
                <a:gd name="T18" fmla="*/ 64 w 211"/>
                <a:gd name="T19" fmla="*/ 76 h 284"/>
                <a:gd name="T20" fmla="*/ 104 w 211"/>
                <a:gd name="T21" fmla="*/ 46 h 284"/>
                <a:gd name="T22" fmla="*/ 183 w 211"/>
                <a:gd name="T23" fmla="*/ 66 h 284"/>
                <a:gd name="T24" fmla="*/ 191 w 211"/>
                <a:gd name="T25" fmla="*/ 64 h 284"/>
                <a:gd name="T26" fmla="*/ 203 w 211"/>
                <a:gd name="T27" fmla="*/ 30 h 284"/>
                <a:gd name="T28" fmla="*/ 200 w 211"/>
                <a:gd name="T29" fmla="*/ 23 h 284"/>
                <a:gd name="T30" fmla="*/ 112 w 211"/>
                <a:gd name="T31" fmla="*/ 0 h 284"/>
                <a:gd name="T32" fmla="*/ 105 w 211"/>
                <a:gd name="T33" fmla="*/ 0 h 284"/>
                <a:gd name="T34" fmla="*/ 9 w 211"/>
                <a:gd name="T35" fmla="*/ 83 h 284"/>
                <a:gd name="T36" fmla="*/ 9 w 211"/>
                <a:gd name="T37" fmla="*/ 84 h 284"/>
                <a:gd name="T38" fmla="*/ 94 w 211"/>
                <a:gd name="T39" fmla="*/ 164 h 284"/>
                <a:gd name="T40" fmla="*/ 100 w 211"/>
                <a:gd name="T41" fmla="*/ 166 h 284"/>
                <a:gd name="T42" fmla="*/ 156 w 211"/>
                <a:gd name="T43" fmla="*/ 204 h 284"/>
                <a:gd name="T44" fmla="*/ 156 w 211"/>
                <a:gd name="T45" fmla="*/ 205 h 284"/>
                <a:gd name="T46" fmla="*/ 112 w 211"/>
                <a:gd name="T47" fmla="*/ 239 h 284"/>
                <a:gd name="T48" fmla="*/ 32 w 211"/>
                <a:gd name="T49" fmla="*/ 216 h 284"/>
                <a:gd name="T50" fmla="*/ 22 w 211"/>
                <a:gd name="T51" fmla="*/ 209 h 284"/>
                <a:gd name="T52" fmla="*/ 14 w 211"/>
                <a:gd name="T53" fmla="*/ 212 h 284"/>
                <a:gd name="T54" fmla="*/ 2 w 211"/>
                <a:gd name="T55" fmla="*/ 24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84">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5" y="212"/>
                    <a:pt x="22" y="209"/>
                  </a:cubicBezTo>
                  <a:cubicBezTo>
                    <a:pt x="21" y="209"/>
                    <a:pt x="16" y="207"/>
                    <a:pt x="14" y="212"/>
                  </a:cubicBezTo>
                  <a:lnTo>
                    <a:pt x="2" y="2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2" name="Freeform 22"/>
            <p:cNvSpPr>
              <a:spLocks noEditPoints="1"/>
            </p:cNvSpPr>
            <p:nvPr userDrawn="1"/>
          </p:nvSpPr>
          <p:spPr bwMode="auto">
            <a:xfrm>
              <a:off x="4455" y="1671"/>
              <a:ext cx="596" cy="672"/>
            </a:xfrm>
            <a:custGeom>
              <a:avLst/>
              <a:gdLst>
                <a:gd name="T0" fmla="*/ 245 w 252"/>
                <a:gd name="T1" fmla="*/ 87 h 284"/>
                <a:gd name="T2" fmla="*/ 221 w 252"/>
                <a:gd name="T3" fmla="*/ 42 h 284"/>
                <a:gd name="T4" fmla="*/ 181 w 252"/>
                <a:gd name="T5" fmla="*/ 12 h 284"/>
                <a:gd name="T6" fmla="*/ 126 w 252"/>
                <a:gd name="T7" fmla="*/ 0 h 284"/>
                <a:gd name="T8" fmla="*/ 71 w 252"/>
                <a:gd name="T9" fmla="*/ 12 h 284"/>
                <a:gd name="T10" fmla="*/ 31 w 252"/>
                <a:gd name="T11" fmla="*/ 42 h 284"/>
                <a:gd name="T12" fmla="*/ 7 w 252"/>
                <a:gd name="T13" fmla="*/ 87 h 284"/>
                <a:gd name="T14" fmla="*/ 0 w 252"/>
                <a:gd name="T15" fmla="*/ 142 h 284"/>
                <a:gd name="T16" fmla="*/ 7 w 252"/>
                <a:gd name="T17" fmla="*/ 198 h 284"/>
                <a:gd name="T18" fmla="*/ 31 w 252"/>
                <a:gd name="T19" fmla="*/ 243 h 284"/>
                <a:gd name="T20" fmla="*/ 71 w 252"/>
                <a:gd name="T21" fmla="*/ 273 h 284"/>
                <a:gd name="T22" fmla="*/ 126 w 252"/>
                <a:gd name="T23" fmla="*/ 284 h 284"/>
                <a:gd name="T24" fmla="*/ 181 w 252"/>
                <a:gd name="T25" fmla="*/ 273 h 284"/>
                <a:gd name="T26" fmla="*/ 221 w 252"/>
                <a:gd name="T27" fmla="*/ 243 h 284"/>
                <a:gd name="T28" fmla="*/ 245 w 252"/>
                <a:gd name="T29" fmla="*/ 198 h 284"/>
                <a:gd name="T30" fmla="*/ 252 w 252"/>
                <a:gd name="T31" fmla="*/ 142 h 284"/>
                <a:gd name="T32" fmla="*/ 245 w 252"/>
                <a:gd name="T33" fmla="*/ 87 h 284"/>
                <a:gd name="T34" fmla="*/ 193 w 252"/>
                <a:gd name="T35" fmla="*/ 142 h 284"/>
                <a:gd name="T36" fmla="*/ 176 w 252"/>
                <a:gd name="T37" fmla="*/ 213 h 284"/>
                <a:gd name="T38" fmla="*/ 126 w 252"/>
                <a:gd name="T39" fmla="*/ 237 h 284"/>
                <a:gd name="T40" fmla="*/ 76 w 252"/>
                <a:gd name="T41" fmla="*/ 213 h 284"/>
                <a:gd name="T42" fmla="*/ 60 w 252"/>
                <a:gd name="T43" fmla="*/ 142 h 284"/>
                <a:gd name="T44" fmla="*/ 76 w 252"/>
                <a:gd name="T45" fmla="*/ 72 h 284"/>
                <a:gd name="T46" fmla="*/ 126 w 252"/>
                <a:gd name="T47" fmla="*/ 48 h 284"/>
                <a:gd name="T48" fmla="*/ 176 w 252"/>
                <a:gd name="T49" fmla="*/ 72 h 284"/>
                <a:gd name="T50" fmla="*/ 193 w 252"/>
                <a:gd name="T51"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84">
                  <a:moveTo>
                    <a:pt x="245" y="87"/>
                  </a:moveTo>
                  <a:cubicBezTo>
                    <a:pt x="240" y="69"/>
                    <a:pt x="232" y="54"/>
                    <a:pt x="221" y="42"/>
                  </a:cubicBezTo>
                  <a:cubicBezTo>
                    <a:pt x="211" y="29"/>
                    <a:pt x="197" y="19"/>
                    <a:pt x="181" y="12"/>
                  </a:cubicBezTo>
                  <a:cubicBezTo>
                    <a:pt x="166" y="4"/>
                    <a:pt x="147" y="0"/>
                    <a:pt x="126" y="0"/>
                  </a:cubicBezTo>
                  <a:cubicBezTo>
                    <a:pt x="105" y="0"/>
                    <a:pt x="86" y="4"/>
                    <a:pt x="71" y="12"/>
                  </a:cubicBezTo>
                  <a:cubicBezTo>
                    <a:pt x="55" y="19"/>
                    <a:pt x="41" y="29"/>
                    <a:pt x="31" y="42"/>
                  </a:cubicBezTo>
                  <a:cubicBezTo>
                    <a:pt x="20" y="54"/>
                    <a:pt x="12" y="69"/>
                    <a:pt x="7" y="87"/>
                  </a:cubicBezTo>
                  <a:cubicBezTo>
                    <a:pt x="2" y="104"/>
                    <a:pt x="0" y="122"/>
                    <a:pt x="0" y="142"/>
                  </a:cubicBezTo>
                  <a:cubicBezTo>
                    <a:pt x="0" y="162"/>
                    <a:pt x="2" y="181"/>
                    <a:pt x="7" y="198"/>
                  </a:cubicBezTo>
                  <a:cubicBezTo>
                    <a:pt x="12" y="215"/>
                    <a:pt x="20" y="230"/>
                    <a:pt x="31" y="243"/>
                  </a:cubicBezTo>
                  <a:cubicBezTo>
                    <a:pt x="41" y="255"/>
                    <a:pt x="55" y="265"/>
                    <a:pt x="71" y="273"/>
                  </a:cubicBezTo>
                  <a:cubicBezTo>
                    <a:pt x="86" y="280"/>
                    <a:pt x="105" y="284"/>
                    <a:pt x="126" y="284"/>
                  </a:cubicBezTo>
                  <a:cubicBezTo>
                    <a:pt x="147" y="284"/>
                    <a:pt x="166" y="280"/>
                    <a:pt x="181" y="273"/>
                  </a:cubicBezTo>
                  <a:cubicBezTo>
                    <a:pt x="197" y="265"/>
                    <a:pt x="211" y="255"/>
                    <a:pt x="221" y="243"/>
                  </a:cubicBezTo>
                  <a:cubicBezTo>
                    <a:pt x="232" y="230"/>
                    <a:pt x="240" y="215"/>
                    <a:pt x="245" y="198"/>
                  </a:cubicBezTo>
                  <a:cubicBezTo>
                    <a:pt x="250" y="181"/>
                    <a:pt x="252" y="162"/>
                    <a:pt x="252" y="142"/>
                  </a:cubicBezTo>
                  <a:cubicBezTo>
                    <a:pt x="252" y="122"/>
                    <a:pt x="250" y="104"/>
                    <a:pt x="245" y="87"/>
                  </a:cubicBezTo>
                  <a:moveTo>
                    <a:pt x="193" y="142"/>
                  </a:moveTo>
                  <a:cubicBezTo>
                    <a:pt x="193" y="172"/>
                    <a:pt x="187" y="196"/>
                    <a:pt x="176" y="213"/>
                  </a:cubicBezTo>
                  <a:cubicBezTo>
                    <a:pt x="165" y="229"/>
                    <a:pt x="149" y="237"/>
                    <a:pt x="126" y="237"/>
                  </a:cubicBezTo>
                  <a:cubicBezTo>
                    <a:pt x="103" y="237"/>
                    <a:pt x="87" y="229"/>
                    <a:pt x="76" y="213"/>
                  </a:cubicBezTo>
                  <a:cubicBezTo>
                    <a:pt x="65" y="196"/>
                    <a:pt x="60" y="172"/>
                    <a:pt x="60" y="142"/>
                  </a:cubicBezTo>
                  <a:cubicBezTo>
                    <a:pt x="60" y="112"/>
                    <a:pt x="65" y="89"/>
                    <a:pt x="76" y="72"/>
                  </a:cubicBezTo>
                  <a:cubicBezTo>
                    <a:pt x="87" y="56"/>
                    <a:pt x="103" y="48"/>
                    <a:pt x="126" y="48"/>
                  </a:cubicBezTo>
                  <a:cubicBezTo>
                    <a:pt x="149" y="48"/>
                    <a:pt x="165" y="56"/>
                    <a:pt x="176" y="72"/>
                  </a:cubicBezTo>
                  <a:cubicBezTo>
                    <a:pt x="187" y="89"/>
                    <a:pt x="193" y="112"/>
                    <a:pt x="193" y="142"/>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3" name="Freeform 23"/>
            <p:cNvSpPr>
              <a:spLocks/>
            </p:cNvSpPr>
            <p:nvPr userDrawn="1"/>
          </p:nvSpPr>
          <p:spPr bwMode="auto">
            <a:xfrm>
              <a:off x="5566" y="1671"/>
              <a:ext cx="507" cy="670"/>
            </a:xfrm>
            <a:custGeom>
              <a:avLst/>
              <a:gdLst>
                <a:gd name="T0" fmla="*/ 199 w 214"/>
                <a:gd name="T1" fmla="*/ 229 h 283"/>
                <a:gd name="T2" fmla="*/ 193 w 214"/>
                <a:gd name="T3" fmla="*/ 226 h 283"/>
                <a:gd name="T4" fmla="*/ 169 w 214"/>
                <a:gd name="T5" fmla="*/ 233 h 283"/>
                <a:gd name="T6" fmla="*/ 140 w 214"/>
                <a:gd name="T7" fmla="*/ 235 h 283"/>
                <a:gd name="T8" fmla="*/ 81 w 214"/>
                <a:gd name="T9" fmla="*/ 213 h 283"/>
                <a:gd name="T10" fmla="*/ 59 w 214"/>
                <a:gd name="T11" fmla="*/ 142 h 283"/>
                <a:gd name="T12" fmla="*/ 79 w 214"/>
                <a:gd name="T13" fmla="*/ 74 h 283"/>
                <a:gd name="T14" fmla="*/ 136 w 214"/>
                <a:gd name="T15" fmla="*/ 49 h 283"/>
                <a:gd name="T16" fmla="*/ 191 w 214"/>
                <a:gd name="T17" fmla="*/ 56 h 283"/>
                <a:gd name="T18" fmla="*/ 197 w 214"/>
                <a:gd name="T19" fmla="*/ 53 h 283"/>
                <a:gd name="T20" fmla="*/ 210 w 214"/>
                <a:gd name="T21" fmla="*/ 18 h 283"/>
                <a:gd name="T22" fmla="*/ 206 w 214"/>
                <a:gd name="T23" fmla="*/ 11 h 283"/>
                <a:gd name="T24" fmla="*/ 172 w 214"/>
                <a:gd name="T25" fmla="*/ 3 h 283"/>
                <a:gd name="T26" fmla="*/ 133 w 214"/>
                <a:gd name="T27" fmla="*/ 0 h 283"/>
                <a:gd name="T28" fmla="*/ 75 w 214"/>
                <a:gd name="T29" fmla="*/ 11 h 283"/>
                <a:gd name="T30" fmla="*/ 34 w 214"/>
                <a:gd name="T31" fmla="*/ 41 h 283"/>
                <a:gd name="T32" fmla="*/ 9 w 214"/>
                <a:gd name="T33" fmla="*/ 86 h 283"/>
                <a:gd name="T34" fmla="*/ 0 w 214"/>
                <a:gd name="T35" fmla="*/ 142 h 283"/>
                <a:gd name="T36" fmla="*/ 35 w 214"/>
                <a:gd name="T37" fmla="*/ 245 h 283"/>
                <a:gd name="T38" fmla="*/ 137 w 214"/>
                <a:gd name="T39" fmla="*/ 283 h 283"/>
                <a:gd name="T40" fmla="*/ 210 w 214"/>
                <a:gd name="T41" fmla="*/ 270 h 283"/>
                <a:gd name="T42" fmla="*/ 212 w 214"/>
                <a:gd name="T43" fmla="*/ 264 h 283"/>
                <a:gd name="T44" fmla="*/ 199 w 214"/>
                <a:gd name="T45" fmla="*/ 22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83">
                  <a:moveTo>
                    <a:pt x="199" y="229"/>
                  </a:moveTo>
                  <a:cubicBezTo>
                    <a:pt x="198" y="224"/>
                    <a:pt x="193" y="226"/>
                    <a:pt x="193" y="226"/>
                  </a:cubicBezTo>
                  <a:cubicBezTo>
                    <a:pt x="185" y="229"/>
                    <a:pt x="177" y="231"/>
                    <a:pt x="169" y="233"/>
                  </a:cubicBezTo>
                  <a:cubicBezTo>
                    <a:pt x="160" y="234"/>
                    <a:pt x="151" y="235"/>
                    <a:pt x="140" y="235"/>
                  </a:cubicBezTo>
                  <a:cubicBezTo>
                    <a:pt x="115" y="235"/>
                    <a:pt x="95" y="227"/>
                    <a:pt x="81" y="213"/>
                  </a:cubicBezTo>
                  <a:cubicBezTo>
                    <a:pt x="67" y="198"/>
                    <a:pt x="59" y="174"/>
                    <a:pt x="59" y="142"/>
                  </a:cubicBezTo>
                  <a:cubicBezTo>
                    <a:pt x="59" y="113"/>
                    <a:pt x="66" y="91"/>
                    <a:pt x="79" y="74"/>
                  </a:cubicBezTo>
                  <a:cubicBezTo>
                    <a:pt x="91" y="57"/>
                    <a:pt x="111" y="49"/>
                    <a:pt x="136" y="49"/>
                  </a:cubicBezTo>
                  <a:cubicBezTo>
                    <a:pt x="158" y="49"/>
                    <a:pt x="174" y="51"/>
                    <a:pt x="191" y="56"/>
                  </a:cubicBezTo>
                  <a:cubicBezTo>
                    <a:pt x="191" y="56"/>
                    <a:pt x="195" y="58"/>
                    <a:pt x="197" y="53"/>
                  </a:cubicBezTo>
                  <a:cubicBezTo>
                    <a:pt x="201" y="40"/>
                    <a:pt x="205" y="31"/>
                    <a:pt x="210" y="18"/>
                  </a:cubicBezTo>
                  <a:cubicBezTo>
                    <a:pt x="211" y="14"/>
                    <a:pt x="208" y="12"/>
                    <a:pt x="206" y="11"/>
                  </a:cubicBezTo>
                  <a:cubicBezTo>
                    <a:pt x="200" y="9"/>
                    <a:pt x="184" y="5"/>
                    <a:pt x="172" y="3"/>
                  </a:cubicBezTo>
                  <a:cubicBezTo>
                    <a:pt x="161" y="1"/>
                    <a:pt x="148" y="0"/>
                    <a:pt x="133" y="0"/>
                  </a:cubicBezTo>
                  <a:cubicBezTo>
                    <a:pt x="111" y="0"/>
                    <a:pt x="92" y="4"/>
                    <a:pt x="75" y="11"/>
                  </a:cubicBezTo>
                  <a:cubicBezTo>
                    <a:pt x="59" y="19"/>
                    <a:pt x="45" y="29"/>
                    <a:pt x="34" y="41"/>
                  </a:cubicBezTo>
                  <a:cubicBezTo>
                    <a:pt x="23" y="54"/>
                    <a:pt x="14" y="69"/>
                    <a:pt x="9" y="86"/>
                  </a:cubicBezTo>
                  <a:cubicBezTo>
                    <a:pt x="3" y="103"/>
                    <a:pt x="0" y="122"/>
                    <a:pt x="0" y="142"/>
                  </a:cubicBezTo>
                  <a:cubicBezTo>
                    <a:pt x="0" y="185"/>
                    <a:pt x="12" y="220"/>
                    <a:pt x="35" y="245"/>
                  </a:cubicBezTo>
                  <a:cubicBezTo>
                    <a:pt x="58" y="270"/>
                    <a:pt x="92" y="283"/>
                    <a:pt x="137" y="283"/>
                  </a:cubicBezTo>
                  <a:cubicBezTo>
                    <a:pt x="163" y="283"/>
                    <a:pt x="190" y="278"/>
                    <a:pt x="210" y="270"/>
                  </a:cubicBezTo>
                  <a:cubicBezTo>
                    <a:pt x="210" y="270"/>
                    <a:pt x="214" y="268"/>
                    <a:pt x="212" y="264"/>
                  </a:cubicBezTo>
                  <a:lnTo>
                    <a:pt x="199" y="2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4" name="Freeform 24"/>
            <p:cNvSpPr>
              <a:spLocks noEditPoints="1"/>
            </p:cNvSpPr>
            <p:nvPr userDrawn="1"/>
          </p:nvSpPr>
          <p:spPr bwMode="auto">
            <a:xfrm>
              <a:off x="6108" y="1671"/>
              <a:ext cx="582" cy="672"/>
            </a:xfrm>
            <a:custGeom>
              <a:avLst/>
              <a:gdLst>
                <a:gd name="T0" fmla="*/ 235 w 246"/>
                <a:gd name="T1" fmla="*/ 77 h 284"/>
                <a:gd name="T2" fmla="*/ 213 w 246"/>
                <a:gd name="T3" fmla="*/ 36 h 284"/>
                <a:gd name="T4" fmla="*/ 179 w 246"/>
                <a:gd name="T5" fmla="*/ 11 h 284"/>
                <a:gd name="T6" fmla="*/ 129 w 246"/>
                <a:gd name="T7" fmla="*/ 0 h 284"/>
                <a:gd name="T8" fmla="*/ 71 w 246"/>
                <a:gd name="T9" fmla="*/ 12 h 284"/>
                <a:gd name="T10" fmla="*/ 31 w 246"/>
                <a:gd name="T11" fmla="*/ 42 h 284"/>
                <a:gd name="T12" fmla="*/ 7 w 246"/>
                <a:gd name="T13" fmla="*/ 88 h 284"/>
                <a:gd name="T14" fmla="*/ 0 w 246"/>
                <a:gd name="T15" fmla="*/ 144 h 284"/>
                <a:gd name="T16" fmla="*/ 8 w 246"/>
                <a:gd name="T17" fmla="*/ 200 h 284"/>
                <a:gd name="T18" fmla="*/ 33 w 246"/>
                <a:gd name="T19" fmla="*/ 244 h 284"/>
                <a:gd name="T20" fmla="*/ 77 w 246"/>
                <a:gd name="T21" fmla="*/ 273 h 284"/>
                <a:gd name="T22" fmla="*/ 141 w 246"/>
                <a:gd name="T23" fmla="*/ 284 h 284"/>
                <a:gd name="T24" fmla="*/ 229 w 246"/>
                <a:gd name="T25" fmla="*/ 266 h 284"/>
                <a:gd name="T26" fmla="*/ 230 w 246"/>
                <a:gd name="T27" fmla="*/ 258 h 284"/>
                <a:gd name="T28" fmla="*/ 219 w 246"/>
                <a:gd name="T29" fmla="*/ 226 h 284"/>
                <a:gd name="T30" fmla="*/ 212 w 246"/>
                <a:gd name="T31" fmla="*/ 223 h 284"/>
                <a:gd name="T32" fmla="*/ 140 w 246"/>
                <a:gd name="T33" fmla="*/ 236 h 284"/>
                <a:gd name="T34" fmla="*/ 80 w 246"/>
                <a:gd name="T35" fmla="*/ 215 h 284"/>
                <a:gd name="T36" fmla="*/ 60 w 246"/>
                <a:gd name="T37" fmla="*/ 157 h 284"/>
                <a:gd name="T38" fmla="*/ 235 w 246"/>
                <a:gd name="T39" fmla="*/ 157 h 284"/>
                <a:gd name="T40" fmla="*/ 240 w 246"/>
                <a:gd name="T41" fmla="*/ 152 h 284"/>
                <a:gd name="T42" fmla="*/ 235 w 246"/>
                <a:gd name="T43" fmla="*/ 77 h 284"/>
                <a:gd name="T44" fmla="*/ 61 w 246"/>
                <a:gd name="T45" fmla="*/ 113 h 284"/>
                <a:gd name="T46" fmla="*/ 75 w 246"/>
                <a:gd name="T47" fmla="*/ 72 h 284"/>
                <a:gd name="T48" fmla="*/ 125 w 246"/>
                <a:gd name="T49" fmla="*/ 47 h 284"/>
                <a:gd name="T50" fmla="*/ 174 w 246"/>
                <a:gd name="T51" fmla="*/ 72 h 284"/>
                <a:gd name="T52" fmla="*/ 186 w 246"/>
                <a:gd name="T53" fmla="*/ 113 h 284"/>
                <a:gd name="T54" fmla="*/ 61 w 246"/>
                <a:gd name="T55" fmla="*/ 11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84">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5" name="Freeform 25"/>
            <p:cNvSpPr>
              <a:spLocks noEditPoints="1"/>
            </p:cNvSpPr>
            <p:nvPr userDrawn="1"/>
          </p:nvSpPr>
          <p:spPr bwMode="auto">
            <a:xfrm>
              <a:off x="2793" y="1671"/>
              <a:ext cx="581" cy="672"/>
            </a:xfrm>
            <a:custGeom>
              <a:avLst/>
              <a:gdLst>
                <a:gd name="T0" fmla="*/ 235 w 246"/>
                <a:gd name="T1" fmla="*/ 77 h 284"/>
                <a:gd name="T2" fmla="*/ 213 w 246"/>
                <a:gd name="T3" fmla="*/ 36 h 284"/>
                <a:gd name="T4" fmla="*/ 179 w 246"/>
                <a:gd name="T5" fmla="*/ 11 h 284"/>
                <a:gd name="T6" fmla="*/ 129 w 246"/>
                <a:gd name="T7" fmla="*/ 0 h 284"/>
                <a:gd name="T8" fmla="*/ 71 w 246"/>
                <a:gd name="T9" fmla="*/ 12 h 284"/>
                <a:gd name="T10" fmla="*/ 31 w 246"/>
                <a:gd name="T11" fmla="*/ 42 h 284"/>
                <a:gd name="T12" fmla="*/ 7 w 246"/>
                <a:gd name="T13" fmla="*/ 88 h 284"/>
                <a:gd name="T14" fmla="*/ 0 w 246"/>
                <a:gd name="T15" fmla="*/ 144 h 284"/>
                <a:gd name="T16" fmla="*/ 8 w 246"/>
                <a:gd name="T17" fmla="*/ 200 h 284"/>
                <a:gd name="T18" fmla="*/ 33 w 246"/>
                <a:gd name="T19" fmla="*/ 244 h 284"/>
                <a:gd name="T20" fmla="*/ 77 w 246"/>
                <a:gd name="T21" fmla="*/ 273 h 284"/>
                <a:gd name="T22" fmla="*/ 141 w 246"/>
                <a:gd name="T23" fmla="*/ 284 h 284"/>
                <a:gd name="T24" fmla="*/ 229 w 246"/>
                <a:gd name="T25" fmla="*/ 266 h 284"/>
                <a:gd name="T26" fmla="*/ 230 w 246"/>
                <a:gd name="T27" fmla="*/ 258 h 284"/>
                <a:gd name="T28" fmla="*/ 219 w 246"/>
                <a:gd name="T29" fmla="*/ 226 h 284"/>
                <a:gd name="T30" fmla="*/ 212 w 246"/>
                <a:gd name="T31" fmla="*/ 223 h 284"/>
                <a:gd name="T32" fmla="*/ 140 w 246"/>
                <a:gd name="T33" fmla="*/ 236 h 284"/>
                <a:gd name="T34" fmla="*/ 80 w 246"/>
                <a:gd name="T35" fmla="*/ 215 h 284"/>
                <a:gd name="T36" fmla="*/ 60 w 246"/>
                <a:gd name="T37" fmla="*/ 157 h 284"/>
                <a:gd name="T38" fmla="*/ 235 w 246"/>
                <a:gd name="T39" fmla="*/ 157 h 284"/>
                <a:gd name="T40" fmla="*/ 240 w 246"/>
                <a:gd name="T41" fmla="*/ 152 h 284"/>
                <a:gd name="T42" fmla="*/ 235 w 246"/>
                <a:gd name="T43" fmla="*/ 77 h 284"/>
                <a:gd name="T44" fmla="*/ 61 w 246"/>
                <a:gd name="T45" fmla="*/ 113 h 284"/>
                <a:gd name="T46" fmla="*/ 75 w 246"/>
                <a:gd name="T47" fmla="*/ 72 h 284"/>
                <a:gd name="T48" fmla="*/ 125 w 246"/>
                <a:gd name="T49" fmla="*/ 47 h 284"/>
                <a:gd name="T50" fmla="*/ 174 w 246"/>
                <a:gd name="T51" fmla="*/ 72 h 284"/>
                <a:gd name="T52" fmla="*/ 186 w 246"/>
                <a:gd name="T53" fmla="*/ 113 h 284"/>
                <a:gd name="T54" fmla="*/ 61 w 246"/>
                <a:gd name="T55" fmla="*/ 11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84">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6" name="Freeform 26"/>
            <p:cNvSpPr>
              <a:spLocks noEditPoints="1"/>
            </p:cNvSpPr>
            <p:nvPr userDrawn="1"/>
          </p:nvSpPr>
          <p:spPr bwMode="auto">
            <a:xfrm>
              <a:off x="1870" y="1671"/>
              <a:ext cx="537" cy="672"/>
            </a:xfrm>
            <a:custGeom>
              <a:avLst/>
              <a:gdLst>
                <a:gd name="T0" fmla="*/ 142 w 227"/>
                <a:gd name="T1" fmla="*/ 105 h 284"/>
                <a:gd name="T2" fmla="*/ 115 w 227"/>
                <a:gd name="T3" fmla="*/ 104 h 284"/>
                <a:gd name="T4" fmla="*/ 72 w 227"/>
                <a:gd name="T5" fmla="*/ 110 h 284"/>
                <a:gd name="T6" fmla="*/ 35 w 227"/>
                <a:gd name="T7" fmla="*/ 127 h 284"/>
                <a:gd name="T8" fmla="*/ 10 w 227"/>
                <a:gd name="T9" fmla="*/ 156 h 284"/>
                <a:gd name="T10" fmla="*/ 0 w 227"/>
                <a:gd name="T11" fmla="*/ 196 h 284"/>
                <a:gd name="T12" fmla="*/ 8 w 227"/>
                <a:gd name="T13" fmla="*/ 236 h 284"/>
                <a:gd name="T14" fmla="*/ 31 w 227"/>
                <a:gd name="T15" fmla="*/ 263 h 284"/>
                <a:gd name="T16" fmla="*/ 67 w 227"/>
                <a:gd name="T17" fmla="*/ 279 h 284"/>
                <a:gd name="T18" fmla="*/ 113 w 227"/>
                <a:gd name="T19" fmla="*/ 284 h 284"/>
                <a:gd name="T20" fmla="*/ 166 w 227"/>
                <a:gd name="T21" fmla="*/ 279 h 284"/>
                <a:gd name="T22" fmla="*/ 210 w 227"/>
                <a:gd name="T23" fmla="*/ 271 h 284"/>
                <a:gd name="T24" fmla="*/ 223 w 227"/>
                <a:gd name="T25" fmla="*/ 267 h 284"/>
                <a:gd name="T26" fmla="*/ 227 w 227"/>
                <a:gd name="T27" fmla="*/ 262 h 284"/>
                <a:gd name="T28" fmla="*/ 227 w 227"/>
                <a:gd name="T29" fmla="*/ 102 h 284"/>
                <a:gd name="T30" fmla="*/ 199 w 227"/>
                <a:gd name="T31" fmla="*/ 24 h 284"/>
                <a:gd name="T32" fmla="*/ 118 w 227"/>
                <a:gd name="T33" fmla="*/ 0 h 284"/>
                <a:gd name="T34" fmla="*/ 72 w 227"/>
                <a:gd name="T35" fmla="*/ 4 h 284"/>
                <a:gd name="T36" fmla="*/ 18 w 227"/>
                <a:gd name="T37" fmla="*/ 24 h 284"/>
                <a:gd name="T38" fmla="*/ 16 w 227"/>
                <a:gd name="T39" fmla="*/ 31 h 284"/>
                <a:gd name="T40" fmla="*/ 28 w 227"/>
                <a:gd name="T41" fmla="*/ 64 h 284"/>
                <a:gd name="T42" fmla="*/ 34 w 227"/>
                <a:gd name="T43" fmla="*/ 67 h 284"/>
                <a:gd name="T44" fmla="*/ 37 w 227"/>
                <a:gd name="T45" fmla="*/ 66 h 284"/>
                <a:gd name="T46" fmla="*/ 113 w 227"/>
                <a:gd name="T47" fmla="*/ 48 h 284"/>
                <a:gd name="T48" fmla="*/ 157 w 227"/>
                <a:gd name="T49" fmla="*/ 59 h 284"/>
                <a:gd name="T50" fmla="*/ 171 w 227"/>
                <a:gd name="T51" fmla="*/ 101 h 284"/>
                <a:gd name="T52" fmla="*/ 171 w 227"/>
                <a:gd name="T53" fmla="*/ 109 h 284"/>
                <a:gd name="T54" fmla="*/ 142 w 227"/>
                <a:gd name="T55" fmla="*/ 105 h 284"/>
                <a:gd name="T56" fmla="*/ 72 w 227"/>
                <a:gd name="T57" fmla="*/ 228 h 284"/>
                <a:gd name="T58" fmla="*/ 62 w 227"/>
                <a:gd name="T59" fmla="*/ 218 h 284"/>
                <a:gd name="T60" fmla="*/ 57 w 227"/>
                <a:gd name="T61" fmla="*/ 195 h 284"/>
                <a:gd name="T62" fmla="*/ 73 w 227"/>
                <a:gd name="T63" fmla="*/ 161 h 284"/>
                <a:gd name="T64" fmla="*/ 123 w 227"/>
                <a:gd name="T65" fmla="*/ 148 h 284"/>
                <a:gd name="T66" fmla="*/ 171 w 227"/>
                <a:gd name="T67" fmla="*/ 152 h 284"/>
                <a:gd name="T68" fmla="*/ 171 w 227"/>
                <a:gd name="T69" fmla="*/ 232 h 284"/>
                <a:gd name="T70" fmla="*/ 171 w 227"/>
                <a:gd name="T71" fmla="*/ 232 h 284"/>
                <a:gd name="T72" fmla="*/ 124 w 227"/>
                <a:gd name="T73" fmla="*/ 238 h 284"/>
                <a:gd name="T74" fmla="*/ 72 w 227"/>
                <a:gd name="T75" fmla="*/ 2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7" h="284">
                  <a:moveTo>
                    <a:pt x="142" y="105"/>
                  </a:moveTo>
                  <a:cubicBezTo>
                    <a:pt x="135" y="105"/>
                    <a:pt x="126" y="104"/>
                    <a:pt x="115" y="104"/>
                  </a:cubicBezTo>
                  <a:cubicBezTo>
                    <a:pt x="100" y="104"/>
                    <a:pt x="85" y="106"/>
                    <a:pt x="72" y="110"/>
                  </a:cubicBezTo>
                  <a:cubicBezTo>
                    <a:pt x="58" y="114"/>
                    <a:pt x="46" y="119"/>
                    <a:pt x="35" y="127"/>
                  </a:cubicBezTo>
                  <a:cubicBezTo>
                    <a:pt x="24" y="134"/>
                    <a:pt x="16" y="144"/>
                    <a:pt x="10" y="156"/>
                  </a:cubicBezTo>
                  <a:cubicBezTo>
                    <a:pt x="4" y="167"/>
                    <a:pt x="0" y="181"/>
                    <a:pt x="0" y="196"/>
                  </a:cubicBezTo>
                  <a:cubicBezTo>
                    <a:pt x="0" y="212"/>
                    <a:pt x="3" y="225"/>
                    <a:pt x="8" y="236"/>
                  </a:cubicBezTo>
                  <a:cubicBezTo>
                    <a:pt x="14" y="247"/>
                    <a:pt x="21" y="256"/>
                    <a:pt x="31" y="263"/>
                  </a:cubicBezTo>
                  <a:cubicBezTo>
                    <a:pt x="41" y="270"/>
                    <a:pt x="53" y="276"/>
                    <a:pt x="67" y="279"/>
                  </a:cubicBezTo>
                  <a:cubicBezTo>
                    <a:pt x="81" y="282"/>
                    <a:pt x="96" y="284"/>
                    <a:pt x="113" y="284"/>
                  </a:cubicBezTo>
                  <a:cubicBezTo>
                    <a:pt x="131" y="284"/>
                    <a:pt x="149" y="282"/>
                    <a:pt x="166" y="279"/>
                  </a:cubicBezTo>
                  <a:cubicBezTo>
                    <a:pt x="184" y="276"/>
                    <a:pt x="205" y="272"/>
                    <a:pt x="210" y="271"/>
                  </a:cubicBezTo>
                  <a:cubicBezTo>
                    <a:pt x="216" y="269"/>
                    <a:pt x="223" y="267"/>
                    <a:pt x="223" y="267"/>
                  </a:cubicBezTo>
                  <a:cubicBezTo>
                    <a:pt x="227" y="266"/>
                    <a:pt x="227" y="262"/>
                    <a:pt x="227" y="262"/>
                  </a:cubicBezTo>
                  <a:cubicBezTo>
                    <a:pt x="227" y="102"/>
                    <a:pt x="227" y="102"/>
                    <a:pt x="227" y="102"/>
                  </a:cubicBezTo>
                  <a:cubicBezTo>
                    <a:pt x="227" y="67"/>
                    <a:pt x="217" y="40"/>
                    <a:pt x="199" y="24"/>
                  </a:cubicBezTo>
                  <a:cubicBezTo>
                    <a:pt x="180" y="8"/>
                    <a:pt x="153" y="0"/>
                    <a:pt x="118" y="0"/>
                  </a:cubicBezTo>
                  <a:cubicBezTo>
                    <a:pt x="105" y="0"/>
                    <a:pt x="84" y="2"/>
                    <a:pt x="72" y="4"/>
                  </a:cubicBezTo>
                  <a:cubicBezTo>
                    <a:pt x="72" y="4"/>
                    <a:pt x="33" y="12"/>
                    <a:pt x="18" y="24"/>
                  </a:cubicBezTo>
                  <a:cubicBezTo>
                    <a:pt x="18" y="24"/>
                    <a:pt x="14" y="26"/>
                    <a:pt x="16" y="31"/>
                  </a:cubicBezTo>
                  <a:cubicBezTo>
                    <a:pt x="28" y="64"/>
                    <a:pt x="28" y="64"/>
                    <a:pt x="28" y="64"/>
                  </a:cubicBezTo>
                  <a:cubicBezTo>
                    <a:pt x="30" y="69"/>
                    <a:pt x="34" y="67"/>
                    <a:pt x="34" y="67"/>
                  </a:cubicBezTo>
                  <a:cubicBezTo>
                    <a:pt x="34" y="67"/>
                    <a:pt x="35" y="67"/>
                    <a:pt x="37" y="66"/>
                  </a:cubicBezTo>
                  <a:cubicBezTo>
                    <a:pt x="71" y="48"/>
                    <a:pt x="113" y="48"/>
                    <a:pt x="113" y="48"/>
                  </a:cubicBezTo>
                  <a:cubicBezTo>
                    <a:pt x="132" y="48"/>
                    <a:pt x="147" y="52"/>
                    <a:pt x="157" y="59"/>
                  </a:cubicBezTo>
                  <a:cubicBezTo>
                    <a:pt x="166" y="67"/>
                    <a:pt x="171" y="78"/>
                    <a:pt x="171" y="101"/>
                  </a:cubicBezTo>
                  <a:cubicBezTo>
                    <a:pt x="171" y="109"/>
                    <a:pt x="171" y="109"/>
                    <a:pt x="171" y="109"/>
                  </a:cubicBezTo>
                  <a:cubicBezTo>
                    <a:pt x="156" y="106"/>
                    <a:pt x="142" y="105"/>
                    <a:pt x="142" y="105"/>
                  </a:cubicBezTo>
                  <a:close/>
                  <a:moveTo>
                    <a:pt x="72" y="228"/>
                  </a:moveTo>
                  <a:cubicBezTo>
                    <a:pt x="66" y="223"/>
                    <a:pt x="65" y="221"/>
                    <a:pt x="62" y="218"/>
                  </a:cubicBezTo>
                  <a:cubicBezTo>
                    <a:pt x="59" y="212"/>
                    <a:pt x="57" y="205"/>
                    <a:pt x="57" y="195"/>
                  </a:cubicBezTo>
                  <a:cubicBezTo>
                    <a:pt x="57" y="180"/>
                    <a:pt x="62" y="169"/>
                    <a:pt x="73" y="161"/>
                  </a:cubicBezTo>
                  <a:cubicBezTo>
                    <a:pt x="73" y="161"/>
                    <a:pt x="88" y="148"/>
                    <a:pt x="123" y="148"/>
                  </a:cubicBezTo>
                  <a:cubicBezTo>
                    <a:pt x="149" y="149"/>
                    <a:pt x="171" y="152"/>
                    <a:pt x="171" y="152"/>
                  </a:cubicBezTo>
                  <a:cubicBezTo>
                    <a:pt x="171" y="232"/>
                    <a:pt x="171" y="232"/>
                    <a:pt x="171" y="232"/>
                  </a:cubicBezTo>
                  <a:cubicBezTo>
                    <a:pt x="171" y="232"/>
                    <a:pt x="171" y="232"/>
                    <a:pt x="171" y="232"/>
                  </a:cubicBezTo>
                  <a:cubicBezTo>
                    <a:pt x="171" y="232"/>
                    <a:pt x="149" y="237"/>
                    <a:pt x="124" y="238"/>
                  </a:cubicBezTo>
                  <a:cubicBezTo>
                    <a:pt x="88" y="240"/>
                    <a:pt x="72" y="228"/>
                    <a:pt x="72" y="2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7" name="Freeform 27"/>
            <p:cNvSpPr>
              <a:spLocks/>
            </p:cNvSpPr>
            <p:nvPr userDrawn="1"/>
          </p:nvSpPr>
          <p:spPr bwMode="auto">
            <a:xfrm>
              <a:off x="5162" y="1676"/>
              <a:ext cx="386" cy="653"/>
            </a:xfrm>
            <a:custGeom>
              <a:avLst/>
              <a:gdLst>
                <a:gd name="T0" fmla="*/ 162 w 163"/>
                <a:gd name="T1" fmla="*/ 13 h 276"/>
                <a:gd name="T2" fmla="*/ 159 w 163"/>
                <a:gd name="T3" fmla="*/ 7 h 276"/>
                <a:gd name="T4" fmla="*/ 130 w 163"/>
                <a:gd name="T5" fmla="*/ 2 h 276"/>
                <a:gd name="T6" fmla="*/ 85 w 163"/>
                <a:gd name="T7" fmla="*/ 9 h 276"/>
                <a:gd name="T8" fmla="*/ 55 w 163"/>
                <a:gd name="T9" fmla="*/ 31 h 276"/>
                <a:gd name="T10" fmla="*/ 55 w 163"/>
                <a:gd name="T11" fmla="*/ 9 h 276"/>
                <a:gd name="T12" fmla="*/ 50 w 163"/>
                <a:gd name="T13" fmla="*/ 4 h 276"/>
                <a:gd name="T14" fmla="*/ 5 w 163"/>
                <a:gd name="T15" fmla="*/ 4 h 276"/>
                <a:gd name="T16" fmla="*/ 0 w 163"/>
                <a:gd name="T17" fmla="*/ 9 h 276"/>
                <a:gd name="T18" fmla="*/ 0 w 163"/>
                <a:gd name="T19" fmla="*/ 270 h 276"/>
                <a:gd name="T20" fmla="*/ 6 w 163"/>
                <a:gd name="T21" fmla="*/ 276 h 276"/>
                <a:gd name="T22" fmla="*/ 52 w 163"/>
                <a:gd name="T23" fmla="*/ 276 h 276"/>
                <a:gd name="T24" fmla="*/ 57 w 163"/>
                <a:gd name="T25" fmla="*/ 270 h 276"/>
                <a:gd name="T26" fmla="*/ 57 w 163"/>
                <a:gd name="T27" fmla="*/ 140 h 276"/>
                <a:gd name="T28" fmla="*/ 63 w 163"/>
                <a:gd name="T29" fmla="*/ 94 h 276"/>
                <a:gd name="T30" fmla="*/ 78 w 163"/>
                <a:gd name="T31" fmla="*/ 68 h 276"/>
                <a:gd name="T32" fmla="*/ 100 w 163"/>
                <a:gd name="T33" fmla="*/ 55 h 276"/>
                <a:gd name="T34" fmla="*/ 123 w 163"/>
                <a:gd name="T35" fmla="*/ 52 h 276"/>
                <a:gd name="T36" fmla="*/ 142 w 163"/>
                <a:gd name="T37" fmla="*/ 54 h 276"/>
                <a:gd name="T38" fmla="*/ 149 w 163"/>
                <a:gd name="T39" fmla="*/ 50 h 276"/>
                <a:gd name="T40" fmla="*/ 162 w 163"/>
                <a:gd name="T41" fmla="*/ 1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276">
                  <a:moveTo>
                    <a:pt x="162" y="13"/>
                  </a:moveTo>
                  <a:cubicBezTo>
                    <a:pt x="163" y="9"/>
                    <a:pt x="161" y="7"/>
                    <a:pt x="159" y="7"/>
                  </a:cubicBezTo>
                  <a:cubicBezTo>
                    <a:pt x="156" y="5"/>
                    <a:pt x="142" y="2"/>
                    <a:pt x="130" y="2"/>
                  </a:cubicBezTo>
                  <a:cubicBezTo>
                    <a:pt x="108" y="0"/>
                    <a:pt x="96" y="4"/>
                    <a:pt x="85" y="9"/>
                  </a:cubicBezTo>
                  <a:cubicBezTo>
                    <a:pt x="74" y="14"/>
                    <a:pt x="62" y="22"/>
                    <a:pt x="55" y="31"/>
                  </a:cubicBezTo>
                  <a:cubicBezTo>
                    <a:pt x="55" y="9"/>
                    <a:pt x="55" y="9"/>
                    <a:pt x="55" y="9"/>
                  </a:cubicBezTo>
                  <a:cubicBezTo>
                    <a:pt x="55" y="6"/>
                    <a:pt x="53" y="4"/>
                    <a:pt x="50" y="4"/>
                  </a:cubicBezTo>
                  <a:cubicBezTo>
                    <a:pt x="5" y="4"/>
                    <a:pt x="5" y="4"/>
                    <a:pt x="5" y="4"/>
                  </a:cubicBezTo>
                  <a:cubicBezTo>
                    <a:pt x="3" y="4"/>
                    <a:pt x="0" y="6"/>
                    <a:pt x="0" y="9"/>
                  </a:cubicBezTo>
                  <a:cubicBezTo>
                    <a:pt x="0" y="270"/>
                    <a:pt x="0" y="270"/>
                    <a:pt x="0" y="270"/>
                  </a:cubicBezTo>
                  <a:cubicBezTo>
                    <a:pt x="0" y="273"/>
                    <a:pt x="3" y="276"/>
                    <a:pt x="6" y="276"/>
                  </a:cubicBezTo>
                  <a:cubicBezTo>
                    <a:pt x="52" y="276"/>
                    <a:pt x="52" y="276"/>
                    <a:pt x="52" y="276"/>
                  </a:cubicBezTo>
                  <a:cubicBezTo>
                    <a:pt x="55" y="276"/>
                    <a:pt x="57" y="273"/>
                    <a:pt x="57" y="270"/>
                  </a:cubicBezTo>
                  <a:cubicBezTo>
                    <a:pt x="57" y="140"/>
                    <a:pt x="57" y="140"/>
                    <a:pt x="57" y="140"/>
                  </a:cubicBezTo>
                  <a:cubicBezTo>
                    <a:pt x="57" y="123"/>
                    <a:pt x="59" y="105"/>
                    <a:pt x="63" y="94"/>
                  </a:cubicBezTo>
                  <a:cubicBezTo>
                    <a:pt x="67" y="83"/>
                    <a:pt x="72" y="75"/>
                    <a:pt x="78" y="68"/>
                  </a:cubicBezTo>
                  <a:cubicBezTo>
                    <a:pt x="85" y="62"/>
                    <a:pt x="92" y="58"/>
                    <a:pt x="100" y="55"/>
                  </a:cubicBezTo>
                  <a:cubicBezTo>
                    <a:pt x="108" y="53"/>
                    <a:pt x="117" y="52"/>
                    <a:pt x="123" y="52"/>
                  </a:cubicBezTo>
                  <a:cubicBezTo>
                    <a:pt x="132" y="52"/>
                    <a:pt x="142" y="54"/>
                    <a:pt x="142" y="54"/>
                  </a:cubicBezTo>
                  <a:cubicBezTo>
                    <a:pt x="146" y="55"/>
                    <a:pt x="148" y="53"/>
                    <a:pt x="149" y="50"/>
                  </a:cubicBezTo>
                  <a:cubicBezTo>
                    <a:pt x="152" y="42"/>
                    <a:pt x="160" y="18"/>
                    <a:pt x="162" y="1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8" name="Freeform 28"/>
            <p:cNvSpPr>
              <a:spLocks/>
            </p:cNvSpPr>
            <p:nvPr userDrawn="1"/>
          </p:nvSpPr>
          <p:spPr bwMode="auto">
            <a:xfrm>
              <a:off x="3807" y="1406"/>
              <a:ext cx="728" cy="1219"/>
            </a:xfrm>
            <a:custGeom>
              <a:avLst/>
              <a:gdLst>
                <a:gd name="T0" fmla="*/ 303 w 308"/>
                <a:gd name="T1" fmla="*/ 6 h 515"/>
                <a:gd name="T2" fmla="*/ 286 w 308"/>
                <a:gd name="T3" fmla="*/ 2 h 515"/>
                <a:gd name="T4" fmla="*/ 262 w 308"/>
                <a:gd name="T5" fmla="*/ 0 h 515"/>
                <a:gd name="T6" fmla="*/ 188 w 308"/>
                <a:gd name="T7" fmla="*/ 27 h 515"/>
                <a:gd name="T8" fmla="*/ 153 w 308"/>
                <a:gd name="T9" fmla="*/ 106 h 515"/>
                <a:gd name="T10" fmla="*/ 151 w 308"/>
                <a:gd name="T11" fmla="*/ 118 h 515"/>
                <a:gd name="T12" fmla="*/ 111 w 308"/>
                <a:gd name="T13" fmla="*/ 118 h 515"/>
                <a:gd name="T14" fmla="*/ 105 w 308"/>
                <a:gd name="T15" fmla="*/ 123 h 515"/>
                <a:gd name="T16" fmla="*/ 99 w 308"/>
                <a:gd name="T17" fmla="*/ 159 h 515"/>
                <a:gd name="T18" fmla="*/ 104 w 308"/>
                <a:gd name="T19" fmla="*/ 165 h 515"/>
                <a:gd name="T20" fmla="*/ 143 w 308"/>
                <a:gd name="T21" fmla="*/ 165 h 515"/>
                <a:gd name="T22" fmla="*/ 104 w 308"/>
                <a:gd name="T23" fmla="*/ 384 h 515"/>
                <a:gd name="T24" fmla="*/ 93 w 308"/>
                <a:gd name="T25" fmla="*/ 427 h 515"/>
                <a:gd name="T26" fmla="*/ 81 w 308"/>
                <a:gd name="T27" fmla="*/ 452 h 515"/>
                <a:gd name="T28" fmla="*/ 65 w 308"/>
                <a:gd name="T29" fmla="*/ 464 h 515"/>
                <a:gd name="T30" fmla="*/ 44 w 308"/>
                <a:gd name="T31" fmla="*/ 467 h 515"/>
                <a:gd name="T32" fmla="*/ 30 w 308"/>
                <a:gd name="T33" fmla="*/ 466 h 515"/>
                <a:gd name="T34" fmla="*/ 21 w 308"/>
                <a:gd name="T35" fmla="*/ 463 h 515"/>
                <a:gd name="T36" fmla="*/ 15 w 308"/>
                <a:gd name="T37" fmla="*/ 466 h 515"/>
                <a:gd name="T38" fmla="*/ 2 w 308"/>
                <a:gd name="T39" fmla="*/ 501 h 515"/>
                <a:gd name="T40" fmla="*/ 4 w 308"/>
                <a:gd name="T41" fmla="*/ 508 h 515"/>
                <a:gd name="T42" fmla="*/ 20 w 308"/>
                <a:gd name="T43" fmla="*/ 513 h 515"/>
                <a:gd name="T44" fmla="*/ 46 w 308"/>
                <a:gd name="T45" fmla="*/ 515 h 515"/>
                <a:gd name="T46" fmla="*/ 89 w 308"/>
                <a:gd name="T47" fmla="*/ 509 h 515"/>
                <a:gd name="T48" fmla="*/ 121 w 308"/>
                <a:gd name="T49" fmla="*/ 486 h 515"/>
                <a:gd name="T50" fmla="*/ 144 w 308"/>
                <a:gd name="T51" fmla="*/ 447 h 515"/>
                <a:gd name="T52" fmla="*/ 159 w 308"/>
                <a:gd name="T53" fmla="*/ 388 h 515"/>
                <a:gd name="T54" fmla="*/ 199 w 308"/>
                <a:gd name="T55" fmla="*/ 165 h 515"/>
                <a:gd name="T56" fmla="*/ 257 w 308"/>
                <a:gd name="T57" fmla="*/ 165 h 515"/>
                <a:gd name="T58" fmla="*/ 262 w 308"/>
                <a:gd name="T59" fmla="*/ 160 h 515"/>
                <a:gd name="T60" fmla="*/ 269 w 308"/>
                <a:gd name="T61" fmla="*/ 123 h 515"/>
                <a:gd name="T62" fmla="*/ 263 w 308"/>
                <a:gd name="T63" fmla="*/ 118 h 515"/>
                <a:gd name="T64" fmla="*/ 207 w 308"/>
                <a:gd name="T65" fmla="*/ 118 h 515"/>
                <a:gd name="T66" fmla="*/ 217 w 308"/>
                <a:gd name="T67" fmla="*/ 78 h 515"/>
                <a:gd name="T68" fmla="*/ 229 w 308"/>
                <a:gd name="T69" fmla="*/ 60 h 515"/>
                <a:gd name="T70" fmla="*/ 243 w 308"/>
                <a:gd name="T71" fmla="*/ 51 h 515"/>
                <a:gd name="T72" fmla="*/ 262 w 308"/>
                <a:gd name="T73" fmla="*/ 48 h 515"/>
                <a:gd name="T74" fmla="*/ 277 w 308"/>
                <a:gd name="T75" fmla="*/ 49 h 515"/>
                <a:gd name="T76" fmla="*/ 286 w 308"/>
                <a:gd name="T77" fmla="*/ 51 h 515"/>
                <a:gd name="T78" fmla="*/ 293 w 308"/>
                <a:gd name="T79" fmla="*/ 49 h 515"/>
                <a:gd name="T80" fmla="*/ 307 w 308"/>
                <a:gd name="T81" fmla="*/ 12 h 515"/>
                <a:gd name="T82" fmla="*/ 303 w 308"/>
                <a:gd name="T83" fmla="*/ 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515">
                  <a:moveTo>
                    <a:pt x="303" y="6"/>
                  </a:moveTo>
                  <a:cubicBezTo>
                    <a:pt x="298" y="4"/>
                    <a:pt x="293" y="3"/>
                    <a:pt x="286" y="2"/>
                  </a:cubicBezTo>
                  <a:cubicBezTo>
                    <a:pt x="279" y="1"/>
                    <a:pt x="271" y="0"/>
                    <a:pt x="262" y="0"/>
                  </a:cubicBezTo>
                  <a:cubicBezTo>
                    <a:pt x="231" y="0"/>
                    <a:pt x="206" y="9"/>
                    <a:pt x="188" y="27"/>
                  </a:cubicBezTo>
                  <a:cubicBezTo>
                    <a:pt x="171" y="44"/>
                    <a:pt x="159" y="71"/>
                    <a:pt x="153" y="106"/>
                  </a:cubicBezTo>
                  <a:cubicBezTo>
                    <a:pt x="151" y="118"/>
                    <a:pt x="151" y="118"/>
                    <a:pt x="151" y="118"/>
                  </a:cubicBezTo>
                  <a:cubicBezTo>
                    <a:pt x="111" y="118"/>
                    <a:pt x="111" y="118"/>
                    <a:pt x="111" y="118"/>
                  </a:cubicBezTo>
                  <a:cubicBezTo>
                    <a:pt x="111" y="118"/>
                    <a:pt x="106" y="118"/>
                    <a:pt x="105" y="123"/>
                  </a:cubicBezTo>
                  <a:cubicBezTo>
                    <a:pt x="99" y="159"/>
                    <a:pt x="99" y="159"/>
                    <a:pt x="99" y="159"/>
                  </a:cubicBezTo>
                  <a:cubicBezTo>
                    <a:pt x="98" y="163"/>
                    <a:pt x="100" y="165"/>
                    <a:pt x="104" y="165"/>
                  </a:cubicBezTo>
                  <a:cubicBezTo>
                    <a:pt x="143" y="165"/>
                    <a:pt x="143" y="165"/>
                    <a:pt x="143" y="165"/>
                  </a:cubicBezTo>
                  <a:cubicBezTo>
                    <a:pt x="104" y="384"/>
                    <a:pt x="104" y="384"/>
                    <a:pt x="104" y="384"/>
                  </a:cubicBezTo>
                  <a:cubicBezTo>
                    <a:pt x="101" y="402"/>
                    <a:pt x="97" y="416"/>
                    <a:pt x="93" y="427"/>
                  </a:cubicBezTo>
                  <a:cubicBezTo>
                    <a:pt x="89" y="438"/>
                    <a:pt x="86" y="446"/>
                    <a:pt x="81" y="452"/>
                  </a:cubicBezTo>
                  <a:cubicBezTo>
                    <a:pt x="77" y="458"/>
                    <a:pt x="72" y="462"/>
                    <a:pt x="65" y="464"/>
                  </a:cubicBezTo>
                  <a:cubicBezTo>
                    <a:pt x="59" y="466"/>
                    <a:pt x="52" y="467"/>
                    <a:pt x="44" y="467"/>
                  </a:cubicBezTo>
                  <a:cubicBezTo>
                    <a:pt x="40" y="467"/>
                    <a:pt x="35" y="467"/>
                    <a:pt x="30" y="466"/>
                  </a:cubicBezTo>
                  <a:cubicBezTo>
                    <a:pt x="26" y="465"/>
                    <a:pt x="24" y="464"/>
                    <a:pt x="21" y="463"/>
                  </a:cubicBezTo>
                  <a:cubicBezTo>
                    <a:pt x="21" y="463"/>
                    <a:pt x="16" y="461"/>
                    <a:pt x="15" y="466"/>
                  </a:cubicBezTo>
                  <a:cubicBezTo>
                    <a:pt x="13" y="469"/>
                    <a:pt x="3" y="498"/>
                    <a:pt x="2" y="501"/>
                  </a:cubicBezTo>
                  <a:cubicBezTo>
                    <a:pt x="0" y="505"/>
                    <a:pt x="2" y="507"/>
                    <a:pt x="4" y="508"/>
                  </a:cubicBezTo>
                  <a:cubicBezTo>
                    <a:pt x="10" y="510"/>
                    <a:pt x="13" y="511"/>
                    <a:pt x="20" y="513"/>
                  </a:cubicBezTo>
                  <a:cubicBezTo>
                    <a:pt x="30" y="515"/>
                    <a:pt x="38" y="515"/>
                    <a:pt x="46" y="515"/>
                  </a:cubicBezTo>
                  <a:cubicBezTo>
                    <a:pt x="62" y="515"/>
                    <a:pt x="77" y="513"/>
                    <a:pt x="89" y="509"/>
                  </a:cubicBezTo>
                  <a:cubicBezTo>
                    <a:pt x="101" y="504"/>
                    <a:pt x="112" y="496"/>
                    <a:pt x="121" y="486"/>
                  </a:cubicBezTo>
                  <a:cubicBezTo>
                    <a:pt x="132" y="475"/>
                    <a:pt x="138" y="463"/>
                    <a:pt x="144" y="447"/>
                  </a:cubicBezTo>
                  <a:cubicBezTo>
                    <a:pt x="150" y="431"/>
                    <a:pt x="155" y="411"/>
                    <a:pt x="159" y="388"/>
                  </a:cubicBezTo>
                  <a:cubicBezTo>
                    <a:pt x="199" y="165"/>
                    <a:pt x="199" y="165"/>
                    <a:pt x="199" y="165"/>
                  </a:cubicBezTo>
                  <a:cubicBezTo>
                    <a:pt x="257" y="165"/>
                    <a:pt x="257" y="165"/>
                    <a:pt x="257" y="165"/>
                  </a:cubicBezTo>
                  <a:cubicBezTo>
                    <a:pt x="257" y="165"/>
                    <a:pt x="261" y="165"/>
                    <a:pt x="262" y="160"/>
                  </a:cubicBezTo>
                  <a:cubicBezTo>
                    <a:pt x="269" y="123"/>
                    <a:pt x="269" y="123"/>
                    <a:pt x="269" y="123"/>
                  </a:cubicBezTo>
                  <a:cubicBezTo>
                    <a:pt x="269" y="120"/>
                    <a:pt x="268" y="118"/>
                    <a:pt x="263" y="118"/>
                  </a:cubicBezTo>
                  <a:cubicBezTo>
                    <a:pt x="207" y="118"/>
                    <a:pt x="207" y="118"/>
                    <a:pt x="207" y="118"/>
                  </a:cubicBezTo>
                  <a:cubicBezTo>
                    <a:pt x="208" y="117"/>
                    <a:pt x="210" y="97"/>
                    <a:pt x="217" y="78"/>
                  </a:cubicBezTo>
                  <a:cubicBezTo>
                    <a:pt x="219" y="70"/>
                    <a:pt x="224" y="64"/>
                    <a:pt x="229" y="60"/>
                  </a:cubicBezTo>
                  <a:cubicBezTo>
                    <a:pt x="233" y="55"/>
                    <a:pt x="238" y="52"/>
                    <a:pt x="243" y="51"/>
                  </a:cubicBezTo>
                  <a:cubicBezTo>
                    <a:pt x="249" y="49"/>
                    <a:pt x="255" y="48"/>
                    <a:pt x="262" y="48"/>
                  </a:cubicBezTo>
                  <a:cubicBezTo>
                    <a:pt x="267" y="48"/>
                    <a:pt x="273" y="48"/>
                    <a:pt x="277" y="49"/>
                  </a:cubicBezTo>
                  <a:cubicBezTo>
                    <a:pt x="282" y="50"/>
                    <a:pt x="284" y="51"/>
                    <a:pt x="286" y="51"/>
                  </a:cubicBezTo>
                  <a:cubicBezTo>
                    <a:pt x="291" y="53"/>
                    <a:pt x="292" y="52"/>
                    <a:pt x="293" y="49"/>
                  </a:cubicBezTo>
                  <a:cubicBezTo>
                    <a:pt x="307" y="12"/>
                    <a:pt x="307" y="12"/>
                    <a:pt x="307" y="12"/>
                  </a:cubicBezTo>
                  <a:cubicBezTo>
                    <a:pt x="308" y="8"/>
                    <a:pt x="305" y="6"/>
                    <a:pt x="303"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9" name="Freeform 29"/>
            <p:cNvSpPr>
              <a:spLocks/>
            </p:cNvSpPr>
            <p:nvPr userDrawn="1"/>
          </p:nvSpPr>
          <p:spPr bwMode="auto">
            <a:xfrm>
              <a:off x="2542" y="1421"/>
              <a:ext cx="132" cy="908"/>
            </a:xfrm>
            <a:custGeom>
              <a:avLst/>
              <a:gdLst>
                <a:gd name="T0" fmla="*/ 56 w 56"/>
                <a:gd name="T1" fmla="*/ 378 h 384"/>
                <a:gd name="T2" fmla="*/ 51 w 56"/>
                <a:gd name="T3" fmla="*/ 384 h 384"/>
                <a:gd name="T4" fmla="*/ 5 w 56"/>
                <a:gd name="T5" fmla="*/ 384 h 384"/>
                <a:gd name="T6" fmla="*/ 0 w 56"/>
                <a:gd name="T7" fmla="*/ 378 h 384"/>
                <a:gd name="T8" fmla="*/ 0 w 56"/>
                <a:gd name="T9" fmla="*/ 5 h 384"/>
                <a:gd name="T10" fmla="*/ 5 w 56"/>
                <a:gd name="T11" fmla="*/ 0 h 384"/>
                <a:gd name="T12" fmla="*/ 51 w 56"/>
                <a:gd name="T13" fmla="*/ 0 h 384"/>
                <a:gd name="T14" fmla="*/ 56 w 56"/>
                <a:gd name="T15" fmla="*/ 5 h 384"/>
                <a:gd name="T16" fmla="*/ 56 w 56"/>
                <a:gd name="T17" fmla="*/ 37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4">
                  <a:moveTo>
                    <a:pt x="56" y="378"/>
                  </a:moveTo>
                  <a:cubicBezTo>
                    <a:pt x="56" y="381"/>
                    <a:pt x="54" y="384"/>
                    <a:pt x="51" y="384"/>
                  </a:cubicBezTo>
                  <a:cubicBezTo>
                    <a:pt x="5" y="384"/>
                    <a:pt x="5" y="384"/>
                    <a:pt x="5" y="384"/>
                  </a:cubicBezTo>
                  <a:cubicBezTo>
                    <a:pt x="2" y="384"/>
                    <a:pt x="0" y="381"/>
                    <a:pt x="0" y="378"/>
                  </a:cubicBezTo>
                  <a:cubicBezTo>
                    <a:pt x="0" y="5"/>
                    <a:pt x="0" y="5"/>
                    <a:pt x="0" y="5"/>
                  </a:cubicBezTo>
                  <a:cubicBezTo>
                    <a:pt x="0" y="2"/>
                    <a:pt x="2" y="0"/>
                    <a:pt x="5" y="0"/>
                  </a:cubicBezTo>
                  <a:cubicBezTo>
                    <a:pt x="51" y="0"/>
                    <a:pt x="51" y="0"/>
                    <a:pt x="51" y="0"/>
                  </a:cubicBezTo>
                  <a:cubicBezTo>
                    <a:pt x="54" y="0"/>
                    <a:pt x="56" y="2"/>
                    <a:pt x="56" y="5"/>
                  </a:cubicBezTo>
                  <a:lnTo>
                    <a:pt x="56" y="37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grpSp>
      <p:cxnSp>
        <p:nvCxnSpPr>
          <p:cNvPr id="20" name="Straight Connector 19"/>
          <p:cNvCxnSpPr/>
          <p:nvPr/>
        </p:nvCxnSpPr>
        <p:spPr>
          <a:xfrm>
            <a:off x="5420497" y="0"/>
            <a:ext cx="0" cy="47779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35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5049795" cy="464820"/>
          </a:xfrm>
          <a:prstGeom prst="rect">
            <a:avLst/>
          </a:prstGeom>
        </p:spPr>
        <p:txBody>
          <a:bodyPr vert="horz" lIns="93177" tIns="46589" rIns="93177" bIns="46589" rtlCol="0"/>
          <a:lstStyle>
            <a:lvl1pPr algn="l">
              <a:defRPr sz="800">
                <a:solidFill>
                  <a:schemeClr val="accent1"/>
                </a:solidFill>
                <a:latin typeface="Salesforce Sans"/>
              </a:defRPr>
            </a:lvl1pPr>
          </a:lstStyle>
          <a:p>
            <a:r>
              <a:rPr lang="en-US" dirty="0"/>
              <a:t>Presentation Title</a:t>
            </a:r>
          </a:p>
        </p:txBody>
      </p:sp>
      <p:sp>
        <p:nvSpPr>
          <p:cNvPr id="3" name="Date Placeholder 2"/>
          <p:cNvSpPr>
            <a:spLocks noGrp="1"/>
          </p:cNvSpPr>
          <p:nvPr>
            <p:ph type="dt" idx="1"/>
          </p:nvPr>
        </p:nvSpPr>
        <p:spPr>
          <a:xfrm>
            <a:off x="5766485" y="0"/>
            <a:ext cx="1243915" cy="464820"/>
          </a:xfrm>
          <a:prstGeom prst="rect">
            <a:avLst/>
          </a:prstGeom>
        </p:spPr>
        <p:txBody>
          <a:bodyPr vert="horz" lIns="93177" tIns="46589" rIns="93177" bIns="46589" rtlCol="0"/>
          <a:lstStyle>
            <a:lvl1pPr algn="l">
              <a:defRPr sz="800">
                <a:solidFill>
                  <a:schemeClr val="tx1">
                    <a:lumMod val="50000"/>
                    <a:lumOff val="50000"/>
                  </a:schemeClr>
                </a:solidFill>
                <a:latin typeface="Salesforce Sans"/>
              </a:defRPr>
            </a:lvl1pPr>
          </a:lstStyle>
          <a:p>
            <a:r>
              <a:rPr lang="en-US" dirty="0"/>
              <a:t>Date</a:t>
            </a: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6350">
            <a:solidFill>
              <a:schemeClr val="accent2"/>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407987" y="4415790"/>
            <a:ext cx="6194425" cy="4183380"/>
          </a:xfrm>
          <a:prstGeom prst="rect">
            <a:avLst/>
          </a:prstGeom>
        </p:spPr>
        <p:txBody>
          <a:bodyPr vert="horz" lIns="93177" tIns="46589" rIns="93177" bIns="46589" rtlCol="0"/>
          <a:lstStyle/>
          <a:p>
            <a:pPr lvl="0"/>
            <a:r>
              <a:rPr lang="en-US" dirty="0"/>
              <a:t>Click to edit Master text styles</a:t>
            </a:r>
          </a:p>
        </p:txBody>
      </p:sp>
      <p:sp>
        <p:nvSpPr>
          <p:cNvPr id="8" name="Rectangle 7"/>
          <p:cNvSpPr/>
          <p:nvPr/>
        </p:nvSpPr>
        <p:spPr>
          <a:xfrm flipV="1">
            <a:off x="1" y="9225416"/>
            <a:ext cx="7010400" cy="709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alesforce Sans"/>
            </a:endParaRPr>
          </a:p>
        </p:txBody>
      </p:sp>
      <p:sp>
        <p:nvSpPr>
          <p:cNvPr id="11" name="Footer Placeholder 10"/>
          <p:cNvSpPr>
            <a:spLocks noGrp="1"/>
          </p:cNvSpPr>
          <p:nvPr>
            <p:ph type="ftr" sz="quarter" idx="4"/>
          </p:nvPr>
        </p:nvSpPr>
        <p:spPr>
          <a:xfrm>
            <a:off x="0" y="8996337"/>
            <a:ext cx="3038475" cy="215444"/>
          </a:xfrm>
          <a:prstGeom prst="rect">
            <a:avLst/>
          </a:prstGeom>
          <a:noFill/>
        </p:spPr>
        <p:txBody>
          <a:bodyPr wrap="square" rtlCol="0">
            <a:spAutoFit/>
          </a:bodyPr>
          <a:lstStyle>
            <a:lvl1pPr>
              <a:defRPr lang="en-US" sz="800" dirty="0">
                <a:solidFill>
                  <a:schemeClr val="tx1">
                    <a:lumMod val="75000"/>
                    <a:lumOff val="25000"/>
                  </a:schemeClr>
                </a:solidFill>
                <a:latin typeface="Salesforce Sans"/>
              </a:defRPr>
            </a:lvl1pPr>
          </a:lstStyle>
          <a:p>
            <a:r>
              <a:rPr lang="en-US" dirty="0"/>
              <a:t>Copyright Salesforce 2017. Legal Terms and more here.</a:t>
            </a:r>
          </a:p>
        </p:txBody>
      </p:sp>
      <p:grpSp>
        <p:nvGrpSpPr>
          <p:cNvPr id="10" name="Group 18"/>
          <p:cNvGrpSpPr>
            <a:grpSpLocks noChangeAspect="1"/>
          </p:cNvGrpSpPr>
          <p:nvPr/>
        </p:nvGrpSpPr>
        <p:grpSpPr bwMode="auto">
          <a:xfrm>
            <a:off x="6393468" y="8874285"/>
            <a:ext cx="417887" cy="292591"/>
            <a:chOff x="267" y="-340"/>
            <a:chExt cx="7144" cy="5002"/>
          </a:xfrm>
        </p:grpSpPr>
        <p:sp>
          <p:nvSpPr>
            <p:cNvPr id="12" name="Freeform 19"/>
            <p:cNvSpPr>
              <a:spLocks/>
            </p:cNvSpPr>
            <p:nvPr userDrawn="1"/>
          </p:nvSpPr>
          <p:spPr bwMode="auto">
            <a:xfrm>
              <a:off x="267" y="-340"/>
              <a:ext cx="7144" cy="5002"/>
            </a:xfrm>
            <a:custGeom>
              <a:avLst/>
              <a:gdLst>
                <a:gd name="T0" fmla="*/ 1257 w 3021"/>
                <a:gd name="T1" fmla="*/ 230 h 2114"/>
                <a:gd name="T2" fmla="*/ 1640 w 3021"/>
                <a:gd name="T3" fmla="*/ 66 h 2114"/>
                <a:gd name="T4" fmla="*/ 2106 w 3021"/>
                <a:gd name="T5" fmla="*/ 342 h 2114"/>
                <a:gd name="T6" fmla="*/ 2369 w 3021"/>
                <a:gd name="T7" fmla="*/ 286 h 2114"/>
                <a:gd name="T8" fmla="*/ 3021 w 3021"/>
                <a:gd name="T9" fmla="*/ 943 h 2114"/>
                <a:gd name="T10" fmla="*/ 2369 w 3021"/>
                <a:gd name="T11" fmla="*/ 1600 h 2114"/>
                <a:gd name="T12" fmla="*/ 2241 w 3021"/>
                <a:gd name="T13" fmla="*/ 1587 h 2114"/>
                <a:gd name="T14" fmla="*/ 1826 w 3021"/>
                <a:gd name="T15" fmla="*/ 1831 h 2114"/>
                <a:gd name="T16" fmla="*/ 1618 w 3021"/>
                <a:gd name="T17" fmla="*/ 1783 h 2114"/>
                <a:gd name="T18" fmla="*/ 1118 w 3021"/>
                <a:gd name="T19" fmla="*/ 2114 h 2114"/>
                <a:gd name="T20" fmla="*/ 608 w 3021"/>
                <a:gd name="T21" fmla="*/ 1758 h 2114"/>
                <a:gd name="T22" fmla="*/ 504 w 3021"/>
                <a:gd name="T23" fmla="*/ 1769 h 2114"/>
                <a:gd name="T24" fmla="*/ 0 w 3021"/>
                <a:gd name="T25" fmla="*/ 1260 h 2114"/>
                <a:gd name="T26" fmla="*/ 252 w 3021"/>
                <a:gd name="T27" fmla="*/ 819 h 2114"/>
                <a:gd name="T28" fmla="*/ 204 w 3021"/>
                <a:gd name="T29" fmla="*/ 586 h 2114"/>
                <a:gd name="T30" fmla="*/ 791 w 3021"/>
                <a:gd name="T31" fmla="*/ 0 h 2114"/>
                <a:gd name="T32" fmla="*/ 1257 w 3021"/>
                <a:gd name="T33" fmla="*/ 23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1" h="2114">
                  <a:moveTo>
                    <a:pt x="1257" y="230"/>
                  </a:moveTo>
                  <a:cubicBezTo>
                    <a:pt x="1355" y="129"/>
                    <a:pt x="1490" y="66"/>
                    <a:pt x="1640" y="66"/>
                  </a:cubicBezTo>
                  <a:cubicBezTo>
                    <a:pt x="1840" y="66"/>
                    <a:pt x="2014" y="177"/>
                    <a:pt x="2106" y="342"/>
                  </a:cubicBezTo>
                  <a:cubicBezTo>
                    <a:pt x="2187" y="306"/>
                    <a:pt x="2276" y="286"/>
                    <a:pt x="2369" y="286"/>
                  </a:cubicBezTo>
                  <a:cubicBezTo>
                    <a:pt x="2729" y="286"/>
                    <a:pt x="3021" y="580"/>
                    <a:pt x="3021" y="943"/>
                  </a:cubicBezTo>
                  <a:cubicBezTo>
                    <a:pt x="3021" y="1306"/>
                    <a:pt x="2729" y="1600"/>
                    <a:pt x="2369" y="1600"/>
                  </a:cubicBezTo>
                  <a:cubicBezTo>
                    <a:pt x="2326" y="1600"/>
                    <a:pt x="2283" y="1595"/>
                    <a:pt x="2241" y="1587"/>
                  </a:cubicBezTo>
                  <a:cubicBezTo>
                    <a:pt x="2160" y="1733"/>
                    <a:pt x="2004" y="1831"/>
                    <a:pt x="1826" y="1831"/>
                  </a:cubicBezTo>
                  <a:cubicBezTo>
                    <a:pt x="1751" y="1831"/>
                    <a:pt x="1680" y="1814"/>
                    <a:pt x="1618" y="1783"/>
                  </a:cubicBezTo>
                  <a:cubicBezTo>
                    <a:pt x="1535" y="1977"/>
                    <a:pt x="1342" y="2114"/>
                    <a:pt x="1118" y="2114"/>
                  </a:cubicBezTo>
                  <a:cubicBezTo>
                    <a:pt x="884" y="2114"/>
                    <a:pt x="685" y="1966"/>
                    <a:pt x="608" y="1758"/>
                  </a:cubicBezTo>
                  <a:cubicBezTo>
                    <a:pt x="575" y="1765"/>
                    <a:pt x="540" y="1769"/>
                    <a:pt x="504" y="1769"/>
                  </a:cubicBezTo>
                  <a:cubicBezTo>
                    <a:pt x="226" y="1769"/>
                    <a:pt x="0" y="1541"/>
                    <a:pt x="0" y="1260"/>
                  </a:cubicBezTo>
                  <a:cubicBezTo>
                    <a:pt x="0" y="1071"/>
                    <a:pt x="102" y="907"/>
                    <a:pt x="252" y="819"/>
                  </a:cubicBezTo>
                  <a:cubicBezTo>
                    <a:pt x="221" y="747"/>
                    <a:pt x="204" y="668"/>
                    <a:pt x="204" y="586"/>
                  </a:cubicBezTo>
                  <a:cubicBezTo>
                    <a:pt x="204" y="262"/>
                    <a:pt x="467" y="0"/>
                    <a:pt x="791" y="0"/>
                  </a:cubicBezTo>
                  <a:cubicBezTo>
                    <a:pt x="981" y="0"/>
                    <a:pt x="1150" y="90"/>
                    <a:pt x="1257" y="230"/>
                  </a:cubicBezTo>
                  <a:close/>
                </a:path>
              </a:pathLst>
            </a:custGeom>
            <a:solidFill>
              <a:srgbClr val="0A9AD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3" name="Freeform 20"/>
            <p:cNvSpPr>
              <a:spLocks/>
            </p:cNvSpPr>
            <p:nvPr userDrawn="1"/>
          </p:nvSpPr>
          <p:spPr bwMode="auto">
            <a:xfrm>
              <a:off x="1298" y="1671"/>
              <a:ext cx="499" cy="672"/>
            </a:xfrm>
            <a:custGeom>
              <a:avLst/>
              <a:gdLst>
                <a:gd name="T0" fmla="*/ 2 w 211"/>
                <a:gd name="T1" fmla="*/ 246 h 284"/>
                <a:gd name="T2" fmla="*/ 3 w 211"/>
                <a:gd name="T3" fmla="*/ 253 h 284"/>
                <a:gd name="T4" fmla="*/ 20 w 211"/>
                <a:gd name="T5" fmla="*/ 263 h 284"/>
                <a:gd name="T6" fmla="*/ 111 w 211"/>
                <a:gd name="T7" fmla="*/ 284 h 284"/>
                <a:gd name="T8" fmla="*/ 211 w 211"/>
                <a:gd name="T9" fmla="*/ 199 h 284"/>
                <a:gd name="T10" fmla="*/ 211 w 211"/>
                <a:gd name="T11" fmla="*/ 197 h 284"/>
                <a:gd name="T12" fmla="*/ 127 w 211"/>
                <a:gd name="T13" fmla="*/ 118 h 284"/>
                <a:gd name="T14" fmla="*/ 122 w 211"/>
                <a:gd name="T15" fmla="*/ 116 h 284"/>
                <a:gd name="T16" fmla="*/ 64 w 211"/>
                <a:gd name="T17" fmla="*/ 77 h 284"/>
                <a:gd name="T18" fmla="*/ 64 w 211"/>
                <a:gd name="T19" fmla="*/ 76 h 284"/>
                <a:gd name="T20" fmla="*/ 104 w 211"/>
                <a:gd name="T21" fmla="*/ 46 h 284"/>
                <a:gd name="T22" fmla="*/ 183 w 211"/>
                <a:gd name="T23" fmla="*/ 66 h 284"/>
                <a:gd name="T24" fmla="*/ 191 w 211"/>
                <a:gd name="T25" fmla="*/ 64 h 284"/>
                <a:gd name="T26" fmla="*/ 203 w 211"/>
                <a:gd name="T27" fmla="*/ 30 h 284"/>
                <a:gd name="T28" fmla="*/ 200 w 211"/>
                <a:gd name="T29" fmla="*/ 23 h 284"/>
                <a:gd name="T30" fmla="*/ 112 w 211"/>
                <a:gd name="T31" fmla="*/ 0 h 284"/>
                <a:gd name="T32" fmla="*/ 105 w 211"/>
                <a:gd name="T33" fmla="*/ 0 h 284"/>
                <a:gd name="T34" fmla="*/ 9 w 211"/>
                <a:gd name="T35" fmla="*/ 83 h 284"/>
                <a:gd name="T36" fmla="*/ 9 w 211"/>
                <a:gd name="T37" fmla="*/ 84 h 284"/>
                <a:gd name="T38" fmla="*/ 94 w 211"/>
                <a:gd name="T39" fmla="*/ 164 h 284"/>
                <a:gd name="T40" fmla="*/ 100 w 211"/>
                <a:gd name="T41" fmla="*/ 166 h 284"/>
                <a:gd name="T42" fmla="*/ 156 w 211"/>
                <a:gd name="T43" fmla="*/ 204 h 284"/>
                <a:gd name="T44" fmla="*/ 156 w 211"/>
                <a:gd name="T45" fmla="*/ 205 h 284"/>
                <a:gd name="T46" fmla="*/ 112 w 211"/>
                <a:gd name="T47" fmla="*/ 239 h 284"/>
                <a:gd name="T48" fmla="*/ 32 w 211"/>
                <a:gd name="T49" fmla="*/ 216 h 284"/>
                <a:gd name="T50" fmla="*/ 22 w 211"/>
                <a:gd name="T51" fmla="*/ 209 h 284"/>
                <a:gd name="T52" fmla="*/ 14 w 211"/>
                <a:gd name="T53" fmla="*/ 212 h 284"/>
                <a:gd name="T54" fmla="*/ 2 w 211"/>
                <a:gd name="T55" fmla="*/ 24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84">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6" y="211"/>
                    <a:pt x="22" y="209"/>
                  </a:cubicBezTo>
                  <a:cubicBezTo>
                    <a:pt x="20" y="208"/>
                    <a:pt x="16" y="206"/>
                    <a:pt x="14" y="212"/>
                  </a:cubicBezTo>
                  <a:lnTo>
                    <a:pt x="2" y="2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4" name="Freeform 21"/>
            <p:cNvSpPr>
              <a:spLocks/>
            </p:cNvSpPr>
            <p:nvPr userDrawn="1"/>
          </p:nvSpPr>
          <p:spPr bwMode="auto">
            <a:xfrm>
              <a:off x="3443" y="1671"/>
              <a:ext cx="499" cy="672"/>
            </a:xfrm>
            <a:custGeom>
              <a:avLst/>
              <a:gdLst>
                <a:gd name="T0" fmla="*/ 2 w 211"/>
                <a:gd name="T1" fmla="*/ 246 h 284"/>
                <a:gd name="T2" fmla="*/ 3 w 211"/>
                <a:gd name="T3" fmla="*/ 253 h 284"/>
                <a:gd name="T4" fmla="*/ 20 w 211"/>
                <a:gd name="T5" fmla="*/ 263 h 284"/>
                <a:gd name="T6" fmla="*/ 111 w 211"/>
                <a:gd name="T7" fmla="*/ 284 h 284"/>
                <a:gd name="T8" fmla="*/ 211 w 211"/>
                <a:gd name="T9" fmla="*/ 199 h 284"/>
                <a:gd name="T10" fmla="*/ 211 w 211"/>
                <a:gd name="T11" fmla="*/ 197 h 284"/>
                <a:gd name="T12" fmla="*/ 127 w 211"/>
                <a:gd name="T13" fmla="*/ 118 h 284"/>
                <a:gd name="T14" fmla="*/ 122 w 211"/>
                <a:gd name="T15" fmla="*/ 116 h 284"/>
                <a:gd name="T16" fmla="*/ 64 w 211"/>
                <a:gd name="T17" fmla="*/ 77 h 284"/>
                <a:gd name="T18" fmla="*/ 64 w 211"/>
                <a:gd name="T19" fmla="*/ 76 h 284"/>
                <a:gd name="T20" fmla="*/ 104 w 211"/>
                <a:gd name="T21" fmla="*/ 46 h 284"/>
                <a:gd name="T22" fmla="*/ 183 w 211"/>
                <a:gd name="T23" fmla="*/ 66 h 284"/>
                <a:gd name="T24" fmla="*/ 191 w 211"/>
                <a:gd name="T25" fmla="*/ 64 h 284"/>
                <a:gd name="T26" fmla="*/ 203 w 211"/>
                <a:gd name="T27" fmla="*/ 30 h 284"/>
                <a:gd name="T28" fmla="*/ 200 w 211"/>
                <a:gd name="T29" fmla="*/ 23 h 284"/>
                <a:gd name="T30" fmla="*/ 112 w 211"/>
                <a:gd name="T31" fmla="*/ 0 h 284"/>
                <a:gd name="T32" fmla="*/ 105 w 211"/>
                <a:gd name="T33" fmla="*/ 0 h 284"/>
                <a:gd name="T34" fmla="*/ 9 w 211"/>
                <a:gd name="T35" fmla="*/ 83 h 284"/>
                <a:gd name="T36" fmla="*/ 9 w 211"/>
                <a:gd name="T37" fmla="*/ 84 h 284"/>
                <a:gd name="T38" fmla="*/ 94 w 211"/>
                <a:gd name="T39" fmla="*/ 164 h 284"/>
                <a:gd name="T40" fmla="*/ 100 w 211"/>
                <a:gd name="T41" fmla="*/ 166 h 284"/>
                <a:gd name="T42" fmla="*/ 156 w 211"/>
                <a:gd name="T43" fmla="*/ 204 h 284"/>
                <a:gd name="T44" fmla="*/ 156 w 211"/>
                <a:gd name="T45" fmla="*/ 205 h 284"/>
                <a:gd name="T46" fmla="*/ 112 w 211"/>
                <a:gd name="T47" fmla="*/ 239 h 284"/>
                <a:gd name="T48" fmla="*/ 32 w 211"/>
                <a:gd name="T49" fmla="*/ 216 h 284"/>
                <a:gd name="T50" fmla="*/ 22 w 211"/>
                <a:gd name="T51" fmla="*/ 209 h 284"/>
                <a:gd name="T52" fmla="*/ 14 w 211"/>
                <a:gd name="T53" fmla="*/ 212 h 284"/>
                <a:gd name="T54" fmla="*/ 2 w 211"/>
                <a:gd name="T55" fmla="*/ 24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84">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5" y="212"/>
                    <a:pt x="22" y="209"/>
                  </a:cubicBezTo>
                  <a:cubicBezTo>
                    <a:pt x="21" y="209"/>
                    <a:pt x="16" y="207"/>
                    <a:pt x="14" y="212"/>
                  </a:cubicBezTo>
                  <a:lnTo>
                    <a:pt x="2" y="2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5" name="Freeform 22"/>
            <p:cNvSpPr>
              <a:spLocks noEditPoints="1"/>
            </p:cNvSpPr>
            <p:nvPr userDrawn="1"/>
          </p:nvSpPr>
          <p:spPr bwMode="auto">
            <a:xfrm>
              <a:off x="4455" y="1671"/>
              <a:ext cx="596" cy="672"/>
            </a:xfrm>
            <a:custGeom>
              <a:avLst/>
              <a:gdLst>
                <a:gd name="T0" fmla="*/ 245 w 252"/>
                <a:gd name="T1" fmla="*/ 87 h 284"/>
                <a:gd name="T2" fmla="*/ 221 w 252"/>
                <a:gd name="T3" fmla="*/ 42 h 284"/>
                <a:gd name="T4" fmla="*/ 181 w 252"/>
                <a:gd name="T5" fmla="*/ 12 h 284"/>
                <a:gd name="T6" fmla="*/ 126 w 252"/>
                <a:gd name="T7" fmla="*/ 0 h 284"/>
                <a:gd name="T8" fmla="*/ 71 w 252"/>
                <a:gd name="T9" fmla="*/ 12 h 284"/>
                <a:gd name="T10" fmla="*/ 31 w 252"/>
                <a:gd name="T11" fmla="*/ 42 h 284"/>
                <a:gd name="T12" fmla="*/ 7 w 252"/>
                <a:gd name="T13" fmla="*/ 87 h 284"/>
                <a:gd name="T14" fmla="*/ 0 w 252"/>
                <a:gd name="T15" fmla="*/ 142 h 284"/>
                <a:gd name="T16" fmla="*/ 7 w 252"/>
                <a:gd name="T17" fmla="*/ 198 h 284"/>
                <a:gd name="T18" fmla="*/ 31 w 252"/>
                <a:gd name="T19" fmla="*/ 243 h 284"/>
                <a:gd name="T20" fmla="*/ 71 w 252"/>
                <a:gd name="T21" fmla="*/ 273 h 284"/>
                <a:gd name="T22" fmla="*/ 126 w 252"/>
                <a:gd name="T23" fmla="*/ 284 h 284"/>
                <a:gd name="T24" fmla="*/ 181 w 252"/>
                <a:gd name="T25" fmla="*/ 273 h 284"/>
                <a:gd name="T26" fmla="*/ 221 w 252"/>
                <a:gd name="T27" fmla="*/ 243 h 284"/>
                <a:gd name="T28" fmla="*/ 245 w 252"/>
                <a:gd name="T29" fmla="*/ 198 h 284"/>
                <a:gd name="T30" fmla="*/ 252 w 252"/>
                <a:gd name="T31" fmla="*/ 142 h 284"/>
                <a:gd name="T32" fmla="*/ 245 w 252"/>
                <a:gd name="T33" fmla="*/ 87 h 284"/>
                <a:gd name="T34" fmla="*/ 193 w 252"/>
                <a:gd name="T35" fmla="*/ 142 h 284"/>
                <a:gd name="T36" fmla="*/ 176 w 252"/>
                <a:gd name="T37" fmla="*/ 213 h 284"/>
                <a:gd name="T38" fmla="*/ 126 w 252"/>
                <a:gd name="T39" fmla="*/ 237 h 284"/>
                <a:gd name="T40" fmla="*/ 76 w 252"/>
                <a:gd name="T41" fmla="*/ 213 h 284"/>
                <a:gd name="T42" fmla="*/ 60 w 252"/>
                <a:gd name="T43" fmla="*/ 142 h 284"/>
                <a:gd name="T44" fmla="*/ 76 w 252"/>
                <a:gd name="T45" fmla="*/ 72 h 284"/>
                <a:gd name="T46" fmla="*/ 126 w 252"/>
                <a:gd name="T47" fmla="*/ 48 h 284"/>
                <a:gd name="T48" fmla="*/ 176 w 252"/>
                <a:gd name="T49" fmla="*/ 72 h 284"/>
                <a:gd name="T50" fmla="*/ 193 w 252"/>
                <a:gd name="T51"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84">
                  <a:moveTo>
                    <a:pt x="245" y="87"/>
                  </a:moveTo>
                  <a:cubicBezTo>
                    <a:pt x="240" y="69"/>
                    <a:pt x="232" y="54"/>
                    <a:pt x="221" y="42"/>
                  </a:cubicBezTo>
                  <a:cubicBezTo>
                    <a:pt x="211" y="29"/>
                    <a:pt x="197" y="19"/>
                    <a:pt x="181" y="12"/>
                  </a:cubicBezTo>
                  <a:cubicBezTo>
                    <a:pt x="166" y="4"/>
                    <a:pt x="147" y="0"/>
                    <a:pt x="126" y="0"/>
                  </a:cubicBezTo>
                  <a:cubicBezTo>
                    <a:pt x="105" y="0"/>
                    <a:pt x="86" y="4"/>
                    <a:pt x="71" y="12"/>
                  </a:cubicBezTo>
                  <a:cubicBezTo>
                    <a:pt x="55" y="19"/>
                    <a:pt x="41" y="29"/>
                    <a:pt x="31" y="42"/>
                  </a:cubicBezTo>
                  <a:cubicBezTo>
                    <a:pt x="20" y="54"/>
                    <a:pt x="12" y="69"/>
                    <a:pt x="7" y="87"/>
                  </a:cubicBezTo>
                  <a:cubicBezTo>
                    <a:pt x="2" y="104"/>
                    <a:pt x="0" y="122"/>
                    <a:pt x="0" y="142"/>
                  </a:cubicBezTo>
                  <a:cubicBezTo>
                    <a:pt x="0" y="162"/>
                    <a:pt x="2" y="181"/>
                    <a:pt x="7" y="198"/>
                  </a:cubicBezTo>
                  <a:cubicBezTo>
                    <a:pt x="12" y="215"/>
                    <a:pt x="20" y="230"/>
                    <a:pt x="31" y="243"/>
                  </a:cubicBezTo>
                  <a:cubicBezTo>
                    <a:pt x="41" y="255"/>
                    <a:pt x="55" y="265"/>
                    <a:pt x="71" y="273"/>
                  </a:cubicBezTo>
                  <a:cubicBezTo>
                    <a:pt x="86" y="280"/>
                    <a:pt x="105" y="284"/>
                    <a:pt x="126" y="284"/>
                  </a:cubicBezTo>
                  <a:cubicBezTo>
                    <a:pt x="147" y="284"/>
                    <a:pt x="166" y="280"/>
                    <a:pt x="181" y="273"/>
                  </a:cubicBezTo>
                  <a:cubicBezTo>
                    <a:pt x="197" y="265"/>
                    <a:pt x="211" y="255"/>
                    <a:pt x="221" y="243"/>
                  </a:cubicBezTo>
                  <a:cubicBezTo>
                    <a:pt x="232" y="230"/>
                    <a:pt x="240" y="215"/>
                    <a:pt x="245" y="198"/>
                  </a:cubicBezTo>
                  <a:cubicBezTo>
                    <a:pt x="250" y="181"/>
                    <a:pt x="252" y="162"/>
                    <a:pt x="252" y="142"/>
                  </a:cubicBezTo>
                  <a:cubicBezTo>
                    <a:pt x="252" y="122"/>
                    <a:pt x="250" y="104"/>
                    <a:pt x="245" y="87"/>
                  </a:cubicBezTo>
                  <a:moveTo>
                    <a:pt x="193" y="142"/>
                  </a:moveTo>
                  <a:cubicBezTo>
                    <a:pt x="193" y="172"/>
                    <a:pt x="187" y="196"/>
                    <a:pt x="176" y="213"/>
                  </a:cubicBezTo>
                  <a:cubicBezTo>
                    <a:pt x="165" y="229"/>
                    <a:pt x="149" y="237"/>
                    <a:pt x="126" y="237"/>
                  </a:cubicBezTo>
                  <a:cubicBezTo>
                    <a:pt x="103" y="237"/>
                    <a:pt x="87" y="229"/>
                    <a:pt x="76" y="213"/>
                  </a:cubicBezTo>
                  <a:cubicBezTo>
                    <a:pt x="65" y="196"/>
                    <a:pt x="60" y="172"/>
                    <a:pt x="60" y="142"/>
                  </a:cubicBezTo>
                  <a:cubicBezTo>
                    <a:pt x="60" y="112"/>
                    <a:pt x="65" y="89"/>
                    <a:pt x="76" y="72"/>
                  </a:cubicBezTo>
                  <a:cubicBezTo>
                    <a:pt x="87" y="56"/>
                    <a:pt x="103" y="48"/>
                    <a:pt x="126" y="48"/>
                  </a:cubicBezTo>
                  <a:cubicBezTo>
                    <a:pt x="149" y="48"/>
                    <a:pt x="165" y="56"/>
                    <a:pt x="176" y="72"/>
                  </a:cubicBezTo>
                  <a:cubicBezTo>
                    <a:pt x="187" y="89"/>
                    <a:pt x="193" y="112"/>
                    <a:pt x="193" y="142"/>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6" name="Freeform 23"/>
            <p:cNvSpPr>
              <a:spLocks/>
            </p:cNvSpPr>
            <p:nvPr userDrawn="1"/>
          </p:nvSpPr>
          <p:spPr bwMode="auto">
            <a:xfrm>
              <a:off x="5566" y="1671"/>
              <a:ext cx="507" cy="670"/>
            </a:xfrm>
            <a:custGeom>
              <a:avLst/>
              <a:gdLst>
                <a:gd name="T0" fmla="*/ 199 w 214"/>
                <a:gd name="T1" fmla="*/ 229 h 283"/>
                <a:gd name="T2" fmla="*/ 193 w 214"/>
                <a:gd name="T3" fmla="*/ 226 h 283"/>
                <a:gd name="T4" fmla="*/ 169 w 214"/>
                <a:gd name="T5" fmla="*/ 233 h 283"/>
                <a:gd name="T6" fmla="*/ 140 w 214"/>
                <a:gd name="T7" fmla="*/ 235 h 283"/>
                <a:gd name="T8" fmla="*/ 81 w 214"/>
                <a:gd name="T9" fmla="*/ 213 h 283"/>
                <a:gd name="T10" fmla="*/ 59 w 214"/>
                <a:gd name="T11" fmla="*/ 142 h 283"/>
                <a:gd name="T12" fmla="*/ 79 w 214"/>
                <a:gd name="T13" fmla="*/ 74 h 283"/>
                <a:gd name="T14" fmla="*/ 136 w 214"/>
                <a:gd name="T15" fmla="*/ 49 h 283"/>
                <a:gd name="T16" fmla="*/ 191 w 214"/>
                <a:gd name="T17" fmla="*/ 56 h 283"/>
                <a:gd name="T18" fmla="*/ 197 w 214"/>
                <a:gd name="T19" fmla="*/ 53 h 283"/>
                <a:gd name="T20" fmla="*/ 210 w 214"/>
                <a:gd name="T21" fmla="*/ 18 h 283"/>
                <a:gd name="T22" fmla="*/ 206 w 214"/>
                <a:gd name="T23" fmla="*/ 11 h 283"/>
                <a:gd name="T24" fmla="*/ 172 w 214"/>
                <a:gd name="T25" fmla="*/ 3 h 283"/>
                <a:gd name="T26" fmla="*/ 133 w 214"/>
                <a:gd name="T27" fmla="*/ 0 h 283"/>
                <a:gd name="T28" fmla="*/ 75 w 214"/>
                <a:gd name="T29" fmla="*/ 11 h 283"/>
                <a:gd name="T30" fmla="*/ 34 w 214"/>
                <a:gd name="T31" fmla="*/ 41 h 283"/>
                <a:gd name="T32" fmla="*/ 9 w 214"/>
                <a:gd name="T33" fmla="*/ 86 h 283"/>
                <a:gd name="T34" fmla="*/ 0 w 214"/>
                <a:gd name="T35" fmla="*/ 142 h 283"/>
                <a:gd name="T36" fmla="*/ 35 w 214"/>
                <a:gd name="T37" fmla="*/ 245 h 283"/>
                <a:gd name="T38" fmla="*/ 137 w 214"/>
                <a:gd name="T39" fmla="*/ 283 h 283"/>
                <a:gd name="T40" fmla="*/ 210 w 214"/>
                <a:gd name="T41" fmla="*/ 270 h 283"/>
                <a:gd name="T42" fmla="*/ 212 w 214"/>
                <a:gd name="T43" fmla="*/ 264 h 283"/>
                <a:gd name="T44" fmla="*/ 199 w 214"/>
                <a:gd name="T45" fmla="*/ 22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83">
                  <a:moveTo>
                    <a:pt x="199" y="229"/>
                  </a:moveTo>
                  <a:cubicBezTo>
                    <a:pt x="198" y="224"/>
                    <a:pt x="193" y="226"/>
                    <a:pt x="193" y="226"/>
                  </a:cubicBezTo>
                  <a:cubicBezTo>
                    <a:pt x="185" y="229"/>
                    <a:pt x="177" y="231"/>
                    <a:pt x="169" y="233"/>
                  </a:cubicBezTo>
                  <a:cubicBezTo>
                    <a:pt x="160" y="234"/>
                    <a:pt x="151" y="235"/>
                    <a:pt x="140" y="235"/>
                  </a:cubicBezTo>
                  <a:cubicBezTo>
                    <a:pt x="115" y="235"/>
                    <a:pt x="95" y="227"/>
                    <a:pt x="81" y="213"/>
                  </a:cubicBezTo>
                  <a:cubicBezTo>
                    <a:pt x="67" y="198"/>
                    <a:pt x="59" y="174"/>
                    <a:pt x="59" y="142"/>
                  </a:cubicBezTo>
                  <a:cubicBezTo>
                    <a:pt x="59" y="113"/>
                    <a:pt x="66" y="91"/>
                    <a:pt x="79" y="74"/>
                  </a:cubicBezTo>
                  <a:cubicBezTo>
                    <a:pt x="91" y="57"/>
                    <a:pt x="111" y="49"/>
                    <a:pt x="136" y="49"/>
                  </a:cubicBezTo>
                  <a:cubicBezTo>
                    <a:pt x="158" y="49"/>
                    <a:pt x="174" y="51"/>
                    <a:pt x="191" y="56"/>
                  </a:cubicBezTo>
                  <a:cubicBezTo>
                    <a:pt x="191" y="56"/>
                    <a:pt x="195" y="58"/>
                    <a:pt x="197" y="53"/>
                  </a:cubicBezTo>
                  <a:cubicBezTo>
                    <a:pt x="201" y="40"/>
                    <a:pt x="205" y="31"/>
                    <a:pt x="210" y="18"/>
                  </a:cubicBezTo>
                  <a:cubicBezTo>
                    <a:pt x="211" y="14"/>
                    <a:pt x="208" y="12"/>
                    <a:pt x="206" y="11"/>
                  </a:cubicBezTo>
                  <a:cubicBezTo>
                    <a:pt x="200" y="9"/>
                    <a:pt x="184" y="5"/>
                    <a:pt x="172" y="3"/>
                  </a:cubicBezTo>
                  <a:cubicBezTo>
                    <a:pt x="161" y="1"/>
                    <a:pt x="148" y="0"/>
                    <a:pt x="133" y="0"/>
                  </a:cubicBezTo>
                  <a:cubicBezTo>
                    <a:pt x="111" y="0"/>
                    <a:pt x="92" y="4"/>
                    <a:pt x="75" y="11"/>
                  </a:cubicBezTo>
                  <a:cubicBezTo>
                    <a:pt x="59" y="19"/>
                    <a:pt x="45" y="29"/>
                    <a:pt x="34" y="41"/>
                  </a:cubicBezTo>
                  <a:cubicBezTo>
                    <a:pt x="23" y="54"/>
                    <a:pt x="14" y="69"/>
                    <a:pt x="9" y="86"/>
                  </a:cubicBezTo>
                  <a:cubicBezTo>
                    <a:pt x="3" y="103"/>
                    <a:pt x="0" y="122"/>
                    <a:pt x="0" y="142"/>
                  </a:cubicBezTo>
                  <a:cubicBezTo>
                    <a:pt x="0" y="185"/>
                    <a:pt x="12" y="220"/>
                    <a:pt x="35" y="245"/>
                  </a:cubicBezTo>
                  <a:cubicBezTo>
                    <a:pt x="58" y="270"/>
                    <a:pt x="92" y="283"/>
                    <a:pt x="137" y="283"/>
                  </a:cubicBezTo>
                  <a:cubicBezTo>
                    <a:pt x="163" y="283"/>
                    <a:pt x="190" y="278"/>
                    <a:pt x="210" y="270"/>
                  </a:cubicBezTo>
                  <a:cubicBezTo>
                    <a:pt x="210" y="270"/>
                    <a:pt x="214" y="268"/>
                    <a:pt x="212" y="264"/>
                  </a:cubicBezTo>
                  <a:lnTo>
                    <a:pt x="199" y="2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7" name="Freeform 24"/>
            <p:cNvSpPr>
              <a:spLocks noEditPoints="1"/>
            </p:cNvSpPr>
            <p:nvPr userDrawn="1"/>
          </p:nvSpPr>
          <p:spPr bwMode="auto">
            <a:xfrm>
              <a:off x="6108" y="1671"/>
              <a:ext cx="582" cy="672"/>
            </a:xfrm>
            <a:custGeom>
              <a:avLst/>
              <a:gdLst>
                <a:gd name="T0" fmla="*/ 235 w 246"/>
                <a:gd name="T1" fmla="*/ 77 h 284"/>
                <a:gd name="T2" fmla="*/ 213 w 246"/>
                <a:gd name="T3" fmla="*/ 36 h 284"/>
                <a:gd name="T4" fmla="*/ 179 w 246"/>
                <a:gd name="T5" fmla="*/ 11 h 284"/>
                <a:gd name="T6" fmla="*/ 129 w 246"/>
                <a:gd name="T7" fmla="*/ 0 h 284"/>
                <a:gd name="T8" fmla="*/ 71 w 246"/>
                <a:gd name="T9" fmla="*/ 12 h 284"/>
                <a:gd name="T10" fmla="*/ 31 w 246"/>
                <a:gd name="T11" fmla="*/ 42 h 284"/>
                <a:gd name="T12" fmla="*/ 7 w 246"/>
                <a:gd name="T13" fmla="*/ 88 h 284"/>
                <a:gd name="T14" fmla="*/ 0 w 246"/>
                <a:gd name="T15" fmla="*/ 144 h 284"/>
                <a:gd name="T16" fmla="*/ 8 w 246"/>
                <a:gd name="T17" fmla="*/ 200 h 284"/>
                <a:gd name="T18" fmla="*/ 33 w 246"/>
                <a:gd name="T19" fmla="*/ 244 h 284"/>
                <a:gd name="T20" fmla="*/ 77 w 246"/>
                <a:gd name="T21" fmla="*/ 273 h 284"/>
                <a:gd name="T22" fmla="*/ 141 w 246"/>
                <a:gd name="T23" fmla="*/ 284 h 284"/>
                <a:gd name="T24" fmla="*/ 229 w 246"/>
                <a:gd name="T25" fmla="*/ 266 h 284"/>
                <a:gd name="T26" fmla="*/ 230 w 246"/>
                <a:gd name="T27" fmla="*/ 258 h 284"/>
                <a:gd name="T28" fmla="*/ 219 w 246"/>
                <a:gd name="T29" fmla="*/ 226 h 284"/>
                <a:gd name="T30" fmla="*/ 212 w 246"/>
                <a:gd name="T31" fmla="*/ 223 h 284"/>
                <a:gd name="T32" fmla="*/ 140 w 246"/>
                <a:gd name="T33" fmla="*/ 236 h 284"/>
                <a:gd name="T34" fmla="*/ 80 w 246"/>
                <a:gd name="T35" fmla="*/ 215 h 284"/>
                <a:gd name="T36" fmla="*/ 60 w 246"/>
                <a:gd name="T37" fmla="*/ 157 h 284"/>
                <a:gd name="T38" fmla="*/ 235 w 246"/>
                <a:gd name="T39" fmla="*/ 157 h 284"/>
                <a:gd name="T40" fmla="*/ 240 w 246"/>
                <a:gd name="T41" fmla="*/ 152 h 284"/>
                <a:gd name="T42" fmla="*/ 235 w 246"/>
                <a:gd name="T43" fmla="*/ 77 h 284"/>
                <a:gd name="T44" fmla="*/ 61 w 246"/>
                <a:gd name="T45" fmla="*/ 113 h 284"/>
                <a:gd name="T46" fmla="*/ 75 w 246"/>
                <a:gd name="T47" fmla="*/ 72 h 284"/>
                <a:gd name="T48" fmla="*/ 125 w 246"/>
                <a:gd name="T49" fmla="*/ 47 h 284"/>
                <a:gd name="T50" fmla="*/ 174 w 246"/>
                <a:gd name="T51" fmla="*/ 72 h 284"/>
                <a:gd name="T52" fmla="*/ 186 w 246"/>
                <a:gd name="T53" fmla="*/ 113 h 284"/>
                <a:gd name="T54" fmla="*/ 61 w 246"/>
                <a:gd name="T55" fmla="*/ 11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84">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8" name="Freeform 25"/>
            <p:cNvSpPr>
              <a:spLocks noEditPoints="1"/>
            </p:cNvSpPr>
            <p:nvPr userDrawn="1"/>
          </p:nvSpPr>
          <p:spPr bwMode="auto">
            <a:xfrm>
              <a:off x="2793" y="1671"/>
              <a:ext cx="581" cy="672"/>
            </a:xfrm>
            <a:custGeom>
              <a:avLst/>
              <a:gdLst>
                <a:gd name="T0" fmla="*/ 235 w 246"/>
                <a:gd name="T1" fmla="*/ 77 h 284"/>
                <a:gd name="T2" fmla="*/ 213 w 246"/>
                <a:gd name="T3" fmla="*/ 36 h 284"/>
                <a:gd name="T4" fmla="*/ 179 w 246"/>
                <a:gd name="T5" fmla="*/ 11 h 284"/>
                <a:gd name="T6" fmla="*/ 129 w 246"/>
                <a:gd name="T7" fmla="*/ 0 h 284"/>
                <a:gd name="T8" fmla="*/ 71 w 246"/>
                <a:gd name="T9" fmla="*/ 12 h 284"/>
                <a:gd name="T10" fmla="*/ 31 w 246"/>
                <a:gd name="T11" fmla="*/ 42 h 284"/>
                <a:gd name="T12" fmla="*/ 7 w 246"/>
                <a:gd name="T13" fmla="*/ 88 h 284"/>
                <a:gd name="T14" fmla="*/ 0 w 246"/>
                <a:gd name="T15" fmla="*/ 144 h 284"/>
                <a:gd name="T16" fmla="*/ 8 w 246"/>
                <a:gd name="T17" fmla="*/ 200 h 284"/>
                <a:gd name="T18" fmla="*/ 33 w 246"/>
                <a:gd name="T19" fmla="*/ 244 h 284"/>
                <a:gd name="T20" fmla="*/ 77 w 246"/>
                <a:gd name="T21" fmla="*/ 273 h 284"/>
                <a:gd name="T22" fmla="*/ 141 w 246"/>
                <a:gd name="T23" fmla="*/ 284 h 284"/>
                <a:gd name="T24" fmla="*/ 229 w 246"/>
                <a:gd name="T25" fmla="*/ 266 h 284"/>
                <a:gd name="T26" fmla="*/ 230 w 246"/>
                <a:gd name="T27" fmla="*/ 258 h 284"/>
                <a:gd name="T28" fmla="*/ 219 w 246"/>
                <a:gd name="T29" fmla="*/ 226 h 284"/>
                <a:gd name="T30" fmla="*/ 212 w 246"/>
                <a:gd name="T31" fmla="*/ 223 h 284"/>
                <a:gd name="T32" fmla="*/ 140 w 246"/>
                <a:gd name="T33" fmla="*/ 236 h 284"/>
                <a:gd name="T34" fmla="*/ 80 w 246"/>
                <a:gd name="T35" fmla="*/ 215 h 284"/>
                <a:gd name="T36" fmla="*/ 60 w 246"/>
                <a:gd name="T37" fmla="*/ 157 h 284"/>
                <a:gd name="T38" fmla="*/ 235 w 246"/>
                <a:gd name="T39" fmla="*/ 157 h 284"/>
                <a:gd name="T40" fmla="*/ 240 w 246"/>
                <a:gd name="T41" fmla="*/ 152 h 284"/>
                <a:gd name="T42" fmla="*/ 235 w 246"/>
                <a:gd name="T43" fmla="*/ 77 h 284"/>
                <a:gd name="T44" fmla="*/ 61 w 246"/>
                <a:gd name="T45" fmla="*/ 113 h 284"/>
                <a:gd name="T46" fmla="*/ 75 w 246"/>
                <a:gd name="T47" fmla="*/ 72 h 284"/>
                <a:gd name="T48" fmla="*/ 125 w 246"/>
                <a:gd name="T49" fmla="*/ 47 h 284"/>
                <a:gd name="T50" fmla="*/ 174 w 246"/>
                <a:gd name="T51" fmla="*/ 72 h 284"/>
                <a:gd name="T52" fmla="*/ 186 w 246"/>
                <a:gd name="T53" fmla="*/ 113 h 284"/>
                <a:gd name="T54" fmla="*/ 61 w 246"/>
                <a:gd name="T55" fmla="*/ 11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84">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9" name="Freeform 26"/>
            <p:cNvSpPr>
              <a:spLocks noEditPoints="1"/>
            </p:cNvSpPr>
            <p:nvPr userDrawn="1"/>
          </p:nvSpPr>
          <p:spPr bwMode="auto">
            <a:xfrm>
              <a:off x="1870" y="1671"/>
              <a:ext cx="537" cy="672"/>
            </a:xfrm>
            <a:custGeom>
              <a:avLst/>
              <a:gdLst>
                <a:gd name="T0" fmla="*/ 142 w 227"/>
                <a:gd name="T1" fmla="*/ 105 h 284"/>
                <a:gd name="T2" fmla="*/ 115 w 227"/>
                <a:gd name="T3" fmla="*/ 104 h 284"/>
                <a:gd name="T4" fmla="*/ 72 w 227"/>
                <a:gd name="T5" fmla="*/ 110 h 284"/>
                <a:gd name="T6" fmla="*/ 35 w 227"/>
                <a:gd name="T7" fmla="*/ 127 h 284"/>
                <a:gd name="T8" fmla="*/ 10 w 227"/>
                <a:gd name="T9" fmla="*/ 156 h 284"/>
                <a:gd name="T10" fmla="*/ 0 w 227"/>
                <a:gd name="T11" fmla="*/ 196 h 284"/>
                <a:gd name="T12" fmla="*/ 8 w 227"/>
                <a:gd name="T13" fmla="*/ 236 h 284"/>
                <a:gd name="T14" fmla="*/ 31 w 227"/>
                <a:gd name="T15" fmla="*/ 263 h 284"/>
                <a:gd name="T16" fmla="*/ 67 w 227"/>
                <a:gd name="T17" fmla="*/ 279 h 284"/>
                <a:gd name="T18" fmla="*/ 113 w 227"/>
                <a:gd name="T19" fmla="*/ 284 h 284"/>
                <a:gd name="T20" fmla="*/ 166 w 227"/>
                <a:gd name="T21" fmla="*/ 279 h 284"/>
                <a:gd name="T22" fmla="*/ 210 w 227"/>
                <a:gd name="T23" fmla="*/ 271 h 284"/>
                <a:gd name="T24" fmla="*/ 223 w 227"/>
                <a:gd name="T25" fmla="*/ 267 h 284"/>
                <a:gd name="T26" fmla="*/ 227 w 227"/>
                <a:gd name="T27" fmla="*/ 262 h 284"/>
                <a:gd name="T28" fmla="*/ 227 w 227"/>
                <a:gd name="T29" fmla="*/ 102 h 284"/>
                <a:gd name="T30" fmla="*/ 199 w 227"/>
                <a:gd name="T31" fmla="*/ 24 h 284"/>
                <a:gd name="T32" fmla="*/ 118 w 227"/>
                <a:gd name="T33" fmla="*/ 0 h 284"/>
                <a:gd name="T34" fmla="*/ 72 w 227"/>
                <a:gd name="T35" fmla="*/ 4 h 284"/>
                <a:gd name="T36" fmla="*/ 18 w 227"/>
                <a:gd name="T37" fmla="*/ 24 h 284"/>
                <a:gd name="T38" fmla="*/ 16 w 227"/>
                <a:gd name="T39" fmla="*/ 31 h 284"/>
                <a:gd name="T40" fmla="*/ 28 w 227"/>
                <a:gd name="T41" fmla="*/ 64 h 284"/>
                <a:gd name="T42" fmla="*/ 34 w 227"/>
                <a:gd name="T43" fmla="*/ 67 h 284"/>
                <a:gd name="T44" fmla="*/ 37 w 227"/>
                <a:gd name="T45" fmla="*/ 66 h 284"/>
                <a:gd name="T46" fmla="*/ 113 w 227"/>
                <a:gd name="T47" fmla="*/ 48 h 284"/>
                <a:gd name="T48" fmla="*/ 157 w 227"/>
                <a:gd name="T49" fmla="*/ 59 h 284"/>
                <a:gd name="T50" fmla="*/ 171 w 227"/>
                <a:gd name="T51" fmla="*/ 101 h 284"/>
                <a:gd name="T52" fmla="*/ 171 w 227"/>
                <a:gd name="T53" fmla="*/ 109 h 284"/>
                <a:gd name="T54" fmla="*/ 142 w 227"/>
                <a:gd name="T55" fmla="*/ 105 h 284"/>
                <a:gd name="T56" fmla="*/ 72 w 227"/>
                <a:gd name="T57" fmla="*/ 228 h 284"/>
                <a:gd name="T58" fmla="*/ 62 w 227"/>
                <a:gd name="T59" fmla="*/ 218 h 284"/>
                <a:gd name="T60" fmla="*/ 57 w 227"/>
                <a:gd name="T61" fmla="*/ 195 h 284"/>
                <a:gd name="T62" fmla="*/ 73 w 227"/>
                <a:gd name="T63" fmla="*/ 161 h 284"/>
                <a:gd name="T64" fmla="*/ 123 w 227"/>
                <a:gd name="T65" fmla="*/ 148 h 284"/>
                <a:gd name="T66" fmla="*/ 171 w 227"/>
                <a:gd name="T67" fmla="*/ 152 h 284"/>
                <a:gd name="T68" fmla="*/ 171 w 227"/>
                <a:gd name="T69" fmla="*/ 232 h 284"/>
                <a:gd name="T70" fmla="*/ 171 w 227"/>
                <a:gd name="T71" fmla="*/ 232 h 284"/>
                <a:gd name="T72" fmla="*/ 124 w 227"/>
                <a:gd name="T73" fmla="*/ 238 h 284"/>
                <a:gd name="T74" fmla="*/ 72 w 227"/>
                <a:gd name="T75" fmla="*/ 2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7" h="284">
                  <a:moveTo>
                    <a:pt x="142" y="105"/>
                  </a:moveTo>
                  <a:cubicBezTo>
                    <a:pt x="135" y="105"/>
                    <a:pt x="126" y="104"/>
                    <a:pt x="115" y="104"/>
                  </a:cubicBezTo>
                  <a:cubicBezTo>
                    <a:pt x="100" y="104"/>
                    <a:pt x="85" y="106"/>
                    <a:pt x="72" y="110"/>
                  </a:cubicBezTo>
                  <a:cubicBezTo>
                    <a:pt x="58" y="114"/>
                    <a:pt x="46" y="119"/>
                    <a:pt x="35" y="127"/>
                  </a:cubicBezTo>
                  <a:cubicBezTo>
                    <a:pt x="24" y="134"/>
                    <a:pt x="16" y="144"/>
                    <a:pt x="10" y="156"/>
                  </a:cubicBezTo>
                  <a:cubicBezTo>
                    <a:pt x="4" y="167"/>
                    <a:pt x="0" y="181"/>
                    <a:pt x="0" y="196"/>
                  </a:cubicBezTo>
                  <a:cubicBezTo>
                    <a:pt x="0" y="212"/>
                    <a:pt x="3" y="225"/>
                    <a:pt x="8" y="236"/>
                  </a:cubicBezTo>
                  <a:cubicBezTo>
                    <a:pt x="14" y="247"/>
                    <a:pt x="21" y="256"/>
                    <a:pt x="31" y="263"/>
                  </a:cubicBezTo>
                  <a:cubicBezTo>
                    <a:pt x="41" y="270"/>
                    <a:pt x="53" y="276"/>
                    <a:pt x="67" y="279"/>
                  </a:cubicBezTo>
                  <a:cubicBezTo>
                    <a:pt x="81" y="282"/>
                    <a:pt x="96" y="284"/>
                    <a:pt x="113" y="284"/>
                  </a:cubicBezTo>
                  <a:cubicBezTo>
                    <a:pt x="131" y="284"/>
                    <a:pt x="149" y="282"/>
                    <a:pt x="166" y="279"/>
                  </a:cubicBezTo>
                  <a:cubicBezTo>
                    <a:pt x="184" y="276"/>
                    <a:pt x="205" y="272"/>
                    <a:pt x="210" y="271"/>
                  </a:cubicBezTo>
                  <a:cubicBezTo>
                    <a:pt x="216" y="269"/>
                    <a:pt x="223" y="267"/>
                    <a:pt x="223" y="267"/>
                  </a:cubicBezTo>
                  <a:cubicBezTo>
                    <a:pt x="227" y="266"/>
                    <a:pt x="227" y="262"/>
                    <a:pt x="227" y="262"/>
                  </a:cubicBezTo>
                  <a:cubicBezTo>
                    <a:pt x="227" y="102"/>
                    <a:pt x="227" y="102"/>
                    <a:pt x="227" y="102"/>
                  </a:cubicBezTo>
                  <a:cubicBezTo>
                    <a:pt x="227" y="67"/>
                    <a:pt x="217" y="40"/>
                    <a:pt x="199" y="24"/>
                  </a:cubicBezTo>
                  <a:cubicBezTo>
                    <a:pt x="180" y="8"/>
                    <a:pt x="153" y="0"/>
                    <a:pt x="118" y="0"/>
                  </a:cubicBezTo>
                  <a:cubicBezTo>
                    <a:pt x="105" y="0"/>
                    <a:pt x="84" y="2"/>
                    <a:pt x="72" y="4"/>
                  </a:cubicBezTo>
                  <a:cubicBezTo>
                    <a:pt x="72" y="4"/>
                    <a:pt x="33" y="12"/>
                    <a:pt x="18" y="24"/>
                  </a:cubicBezTo>
                  <a:cubicBezTo>
                    <a:pt x="18" y="24"/>
                    <a:pt x="14" y="26"/>
                    <a:pt x="16" y="31"/>
                  </a:cubicBezTo>
                  <a:cubicBezTo>
                    <a:pt x="28" y="64"/>
                    <a:pt x="28" y="64"/>
                    <a:pt x="28" y="64"/>
                  </a:cubicBezTo>
                  <a:cubicBezTo>
                    <a:pt x="30" y="69"/>
                    <a:pt x="34" y="67"/>
                    <a:pt x="34" y="67"/>
                  </a:cubicBezTo>
                  <a:cubicBezTo>
                    <a:pt x="34" y="67"/>
                    <a:pt x="35" y="67"/>
                    <a:pt x="37" y="66"/>
                  </a:cubicBezTo>
                  <a:cubicBezTo>
                    <a:pt x="71" y="48"/>
                    <a:pt x="113" y="48"/>
                    <a:pt x="113" y="48"/>
                  </a:cubicBezTo>
                  <a:cubicBezTo>
                    <a:pt x="132" y="48"/>
                    <a:pt x="147" y="52"/>
                    <a:pt x="157" y="59"/>
                  </a:cubicBezTo>
                  <a:cubicBezTo>
                    <a:pt x="166" y="67"/>
                    <a:pt x="171" y="78"/>
                    <a:pt x="171" y="101"/>
                  </a:cubicBezTo>
                  <a:cubicBezTo>
                    <a:pt x="171" y="109"/>
                    <a:pt x="171" y="109"/>
                    <a:pt x="171" y="109"/>
                  </a:cubicBezTo>
                  <a:cubicBezTo>
                    <a:pt x="156" y="106"/>
                    <a:pt x="142" y="105"/>
                    <a:pt x="142" y="105"/>
                  </a:cubicBezTo>
                  <a:close/>
                  <a:moveTo>
                    <a:pt x="72" y="228"/>
                  </a:moveTo>
                  <a:cubicBezTo>
                    <a:pt x="66" y="223"/>
                    <a:pt x="65" y="221"/>
                    <a:pt x="62" y="218"/>
                  </a:cubicBezTo>
                  <a:cubicBezTo>
                    <a:pt x="59" y="212"/>
                    <a:pt x="57" y="205"/>
                    <a:pt x="57" y="195"/>
                  </a:cubicBezTo>
                  <a:cubicBezTo>
                    <a:pt x="57" y="180"/>
                    <a:pt x="62" y="169"/>
                    <a:pt x="73" y="161"/>
                  </a:cubicBezTo>
                  <a:cubicBezTo>
                    <a:pt x="73" y="161"/>
                    <a:pt x="88" y="148"/>
                    <a:pt x="123" y="148"/>
                  </a:cubicBezTo>
                  <a:cubicBezTo>
                    <a:pt x="149" y="149"/>
                    <a:pt x="171" y="152"/>
                    <a:pt x="171" y="152"/>
                  </a:cubicBezTo>
                  <a:cubicBezTo>
                    <a:pt x="171" y="232"/>
                    <a:pt x="171" y="232"/>
                    <a:pt x="171" y="232"/>
                  </a:cubicBezTo>
                  <a:cubicBezTo>
                    <a:pt x="171" y="232"/>
                    <a:pt x="171" y="232"/>
                    <a:pt x="171" y="232"/>
                  </a:cubicBezTo>
                  <a:cubicBezTo>
                    <a:pt x="171" y="232"/>
                    <a:pt x="149" y="237"/>
                    <a:pt x="124" y="238"/>
                  </a:cubicBezTo>
                  <a:cubicBezTo>
                    <a:pt x="88" y="240"/>
                    <a:pt x="72" y="228"/>
                    <a:pt x="72" y="2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20" name="Freeform 27"/>
            <p:cNvSpPr>
              <a:spLocks/>
            </p:cNvSpPr>
            <p:nvPr userDrawn="1"/>
          </p:nvSpPr>
          <p:spPr bwMode="auto">
            <a:xfrm>
              <a:off x="5162" y="1676"/>
              <a:ext cx="386" cy="653"/>
            </a:xfrm>
            <a:custGeom>
              <a:avLst/>
              <a:gdLst>
                <a:gd name="T0" fmla="*/ 162 w 163"/>
                <a:gd name="T1" fmla="*/ 13 h 276"/>
                <a:gd name="T2" fmla="*/ 159 w 163"/>
                <a:gd name="T3" fmla="*/ 7 h 276"/>
                <a:gd name="T4" fmla="*/ 130 w 163"/>
                <a:gd name="T5" fmla="*/ 2 h 276"/>
                <a:gd name="T6" fmla="*/ 85 w 163"/>
                <a:gd name="T7" fmla="*/ 9 h 276"/>
                <a:gd name="T8" fmla="*/ 55 w 163"/>
                <a:gd name="T9" fmla="*/ 31 h 276"/>
                <a:gd name="T10" fmla="*/ 55 w 163"/>
                <a:gd name="T11" fmla="*/ 9 h 276"/>
                <a:gd name="T12" fmla="*/ 50 w 163"/>
                <a:gd name="T13" fmla="*/ 4 h 276"/>
                <a:gd name="T14" fmla="*/ 5 w 163"/>
                <a:gd name="T15" fmla="*/ 4 h 276"/>
                <a:gd name="T16" fmla="*/ 0 w 163"/>
                <a:gd name="T17" fmla="*/ 9 h 276"/>
                <a:gd name="T18" fmla="*/ 0 w 163"/>
                <a:gd name="T19" fmla="*/ 270 h 276"/>
                <a:gd name="T20" fmla="*/ 6 w 163"/>
                <a:gd name="T21" fmla="*/ 276 h 276"/>
                <a:gd name="T22" fmla="*/ 52 w 163"/>
                <a:gd name="T23" fmla="*/ 276 h 276"/>
                <a:gd name="T24" fmla="*/ 57 w 163"/>
                <a:gd name="T25" fmla="*/ 270 h 276"/>
                <a:gd name="T26" fmla="*/ 57 w 163"/>
                <a:gd name="T27" fmla="*/ 140 h 276"/>
                <a:gd name="T28" fmla="*/ 63 w 163"/>
                <a:gd name="T29" fmla="*/ 94 h 276"/>
                <a:gd name="T30" fmla="*/ 78 w 163"/>
                <a:gd name="T31" fmla="*/ 68 h 276"/>
                <a:gd name="T32" fmla="*/ 100 w 163"/>
                <a:gd name="T33" fmla="*/ 55 h 276"/>
                <a:gd name="T34" fmla="*/ 123 w 163"/>
                <a:gd name="T35" fmla="*/ 52 h 276"/>
                <a:gd name="T36" fmla="*/ 142 w 163"/>
                <a:gd name="T37" fmla="*/ 54 h 276"/>
                <a:gd name="T38" fmla="*/ 149 w 163"/>
                <a:gd name="T39" fmla="*/ 50 h 276"/>
                <a:gd name="T40" fmla="*/ 162 w 163"/>
                <a:gd name="T41" fmla="*/ 1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276">
                  <a:moveTo>
                    <a:pt x="162" y="13"/>
                  </a:moveTo>
                  <a:cubicBezTo>
                    <a:pt x="163" y="9"/>
                    <a:pt x="161" y="7"/>
                    <a:pt x="159" y="7"/>
                  </a:cubicBezTo>
                  <a:cubicBezTo>
                    <a:pt x="156" y="5"/>
                    <a:pt x="142" y="2"/>
                    <a:pt x="130" y="2"/>
                  </a:cubicBezTo>
                  <a:cubicBezTo>
                    <a:pt x="108" y="0"/>
                    <a:pt x="96" y="4"/>
                    <a:pt x="85" y="9"/>
                  </a:cubicBezTo>
                  <a:cubicBezTo>
                    <a:pt x="74" y="14"/>
                    <a:pt x="62" y="22"/>
                    <a:pt x="55" y="31"/>
                  </a:cubicBezTo>
                  <a:cubicBezTo>
                    <a:pt x="55" y="9"/>
                    <a:pt x="55" y="9"/>
                    <a:pt x="55" y="9"/>
                  </a:cubicBezTo>
                  <a:cubicBezTo>
                    <a:pt x="55" y="6"/>
                    <a:pt x="53" y="4"/>
                    <a:pt x="50" y="4"/>
                  </a:cubicBezTo>
                  <a:cubicBezTo>
                    <a:pt x="5" y="4"/>
                    <a:pt x="5" y="4"/>
                    <a:pt x="5" y="4"/>
                  </a:cubicBezTo>
                  <a:cubicBezTo>
                    <a:pt x="3" y="4"/>
                    <a:pt x="0" y="6"/>
                    <a:pt x="0" y="9"/>
                  </a:cubicBezTo>
                  <a:cubicBezTo>
                    <a:pt x="0" y="270"/>
                    <a:pt x="0" y="270"/>
                    <a:pt x="0" y="270"/>
                  </a:cubicBezTo>
                  <a:cubicBezTo>
                    <a:pt x="0" y="273"/>
                    <a:pt x="3" y="276"/>
                    <a:pt x="6" y="276"/>
                  </a:cubicBezTo>
                  <a:cubicBezTo>
                    <a:pt x="52" y="276"/>
                    <a:pt x="52" y="276"/>
                    <a:pt x="52" y="276"/>
                  </a:cubicBezTo>
                  <a:cubicBezTo>
                    <a:pt x="55" y="276"/>
                    <a:pt x="57" y="273"/>
                    <a:pt x="57" y="270"/>
                  </a:cubicBezTo>
                  <a:cubicBezTo>
                    <a:pt x="57" y="140"/>
                    <a:pt x="57" y="140"/>
                    <a:pt x="57" y="140"/>
                  </a:cubicBezTo>
                  <a:cubicBezTo>
                    <a:pt x="57" y="123"/>
                    <a:pt x="59" y="105"/>
                    <a:pt x="63" y="94"/>
                  </a:cubicBezTo>
                  <a:cubicBezTo>
                    <a:pt x="67" y="83"/>
                    <a:pt x="72" y="75"/>
                    <a:pt x="78" y="68"/>
                  </a:cubicBezTo>
                  <a:cubicBezTo>
                    <a:pt x="85" y="62"/>
                    <a:pt x="92" y="58"/>
                    <a:pt x="100" y="55"/>
                  </a:cubicBezTo>
                  <a:cubicBezTo>
                    <a:pt x="108" y="53"/>
                    <a:pt x="117" y="52"/>
                    <a:pt x="123" y="52"/>
                  </a:cubicBezTo>
                  <a:cubicBezTo>
                    <a:pt x="132" y="52"/>
                    <a:pt x="142" y="54"/>
                    <a:pt x="142" y="54"/>
                  </a:cubicBezTo>
                  <a:cubicBezTo>
                    <a:pt x="146" y="55"/>
                    <a:pt x="148" y="53"/>
                    <a:pt x="149" y="50"/>
                  </a:cubicBezTo>
                  <a:cubicBezTo>
                    <a:pt x="152" y="42"/>
                    <a:pt x="160" y="18"/>
                    <a:pt x="162" y="1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21" name="Freeform 28"/>
            <p:cNvSpPr>
              <a:spLocks/>
            </p:cNvSpPr>
            <p:nvPr userDrawn="1"/>
          </p:nvSpPr>
          <p:spPr bwMode="auto">
            <a:xfrm>
              <a:off x="3807" y="1406"/>
              <a:ext cx="728" cy="1219"/>
            </a:xfrm>
            <a:custGeom>
              <a:avLst/>
              <a:gdLst>
                <a:gd name="T0" fmla="*/ 303 w 308"/>
                <a:gd name="T1" fmla="*/ 6 h 515"/>
                <a:gd name="T2" fmla="*/ 286 w 308"/>
                <a:gd name="T3" fmla="*/ 2 h 515"/>
                <a:gd name="T4" fmla="*/ 262 w 308"/>
                <a:gd name="T5" fmla="*/ 0 h 515"/>
                <a:gd name="T6" fmla="*/ 188 w 308"/>
                <a:gd name="T7" fmla="*/ 27 h 515"/>
                <a:gd name="T8" fmla="*/ 153 w 308"/>
                <a:gd name="T9" fmla="*/ 106 h 515"/>
                <a:gd name="T10" fmla="*/ 151 w 308"/>
                <a:gd name="T11" fmla="*/ 118 h 515"/>
                <a:gd name="T12" fmla="*/ 111 w 308"/>
                <a:gd name="T13" fmla="*/ 118 h 515"/>
                <a:gd name="T14" fmla="*/ 105 w 308"/>
                <a:gd name="T15" fmla="*/ 123 h 515"/>
                <a:gd name="T16" fmla="*/ 99 w 308"/>
                <a:gd name="T17" fmla="*/ 159 h 515"/>
                <a:gd name="T18" fmla="*/ 104 w 308"/>
                <a:gd name="T19" fmla="*/ 165 h 515"/>
                <a:gd name="T20" fmla="*/ 143 w 308"/>
                <a:gd name="T21" fmla="*/ 165 h 515"/>
                <a:gd name="T22" fmla="*/ 104 w 308"/>
                <a:gd name="T23" fmla="*/ 384 h 515"/>
                <a:gd name="T24" fmla="*/ 93 w 308"/>
                <a:gd name="T25" fmla="*/ 427 h 515"/>
                <a:gd name="T26" fmla="*/ 81 w 308"/>
                <a:gd name="T27" fmla="*/ 452 h 515"/>
                <a:gd name="T28" fmla="*/ 65 w 308"/>
                <a:gd name="T29" fmla="*/ 464 h 515"/>
                <a:gd name="T30" fmla="*/ 44 w 308"/>
                <a:gd name="T31" fmla="*/ 467 h 515"/>
                <a:gd name="T32" fmla="*/ 30 w 308"/>
                <a:gd name="T33" fmla="*/ 466 h 515"/>
                <a:gd name="T34" fmla="*/ 21 w 308"/>
                <a:gd name="T35" fmla="*/ 463 h 515"/>
                <a:gd name="T36" fmla="*/ 15 w 308"/>
                <a:gd name="T37" fmla="*/ 466 h 515"/>
                <a:gd name="T38" fmla="*/ 2 w 308"/>
                <a:gd name="T39" fmla="*/ 501 h 515"/>
                <a:gd name="T40" fmla="*/ 4 w 308"/>
                <a:gd name="T41" fmla="*/ 508 h 515"/>
                <a:gd name="T42" fmla="*/ 20 w 308"/>
                <a:gd name="T43" fmla="*/ 513 h 515"/>
                <a:gd name="T44" fmla="*/ 46 w 308"/>
                <a:gd name="T45" fmla="*/ 515 h 515"/>
                <a:gd name="T46" fmla="*/ 89 w 308"/>
                <a:gd name="T47" fmla="*/ 509 h 515"/>
                <a:gd name="T48" fmla="*/ 121 w 308"/>
                <a:gd name="T49" fmla="*/ 486 h 515"/>
                <a:gd name="T50" fmla="*/ 144 w 308"/>
                <a:gd name="T51" fmla="*/ 447 h 515"/>
                <a:gd name="T52" fmla="*/ 159 w 308"/>
                <a:gd name="T53" fmla="*/ 388 h 515"/>
                <a:gd name="T54" fmla="*/ 199 w 308"/>
                <a:gd name="T55" fmla="*/ 165 h 515"/>
                <a:gd name="T56" fmla="*/ 257 w 308"/>
                <a:gd name="T57" fmla="*/ 165 h 515"/>
                <a:gd name="T58" fmla="*/ 262 w 308"/>
                <a:gd name="T59" fmla="*/ 160 h 515"/>
                <a:gd name="T60" fmla="*/ 269 w 308"/>
                <a:gd name="T61" fmla="*/ 123 h 515"/>
                <a:gd name="T62" fmla="*/ 263 w 308"/>
                <a:gd name="T63" fmla="*/ 118 h 515"/>
                <a:gd name="T64" fmla="*/ 207 w 308"/>
                <a:gd name="T65" fmla="*/ 118 h 515"/>
                <a:gd name="T66" fmla="*/ 217 w 308"/>
                <a:gd name="T67" fmla="*/ 78 h 515"/>
                <a:gd name="T68" fmla="*/ 229 w 308"/>
                <a:gd name="T69" fmla="*/ 60 h 515"/>
                <a:gd name="T70" fmla="*/ 243 w 308"/>
                <a:gd name="T71" fmla="*/ 51 h 515"/>
                <a:gd name="T72" fmla="*/ 262 w 308"/>
                <a:gd name="T73" fmla="*/ 48 h 515"/>
                <a:gd name="T74" fmla="*/ 277 w 308"/>
                <a:gd name="T75" fmla="*/ 49 h 515"/>
                <a:gd name="T76" fmla="*/ 286 w 308"/>
                <a:gd name="T77" fmla="*/ 51 h 515"/>
                <a:gd name="T78" fmla="*/ 293 w 308"/>
                <a:gd name="T79" fmla="*/ 49 h 515"/>
                <a:gd name="T80" fmla="*/ 307 w 308"/>
                <a:gd name="T81" fmla="*/ 12 h 515"/>
                <a:gd name="T82" fmla="*/ 303 w 308"/>
                <a:gd name="T83" fmla="*/ 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515">
                  <a:moveTo>
                    <a:pt x="303" y="6"/>
                  </a:moveTo>
                  <a:cubicBezTo>
                    <a:pt x="298" y="4"/>
                    <a:pt x="293" y="3"/>
                    <a:pt x="286" y="2"/>
                  </a:cubicBezTo>
                  <a:cubicBezTo>
                    <a:pt x="279" y="1"/>
                    <a:pt x="271" y="0"/>
                    <a:pt x="262" y="0"/>
                  </a:cubicBezTo>
                  <a:cubicBezTo>
                    <a:pt x="231" y="0"/>
                    <a:pt x="206" y="9"/>
                    <a:pt x="188" y="27"/>
                  </a:cubicBezTo>
                  <a:cubicBezTo>
                    <a:pt x="171" y="44"/>
                    <a:pt x="159" y="71"/>
                    <a:pt x="153" y="106"/>
                  </a:cubicBezTo>
                  <a:cubicBezTo>
                    <a:pt x="151" y="118"/>
                    <a:pt x="151" y="118"/>
                    <a:pt x="151" y="118"/>
                  </a:cubicBezTo>
                  <a:cubicBezTo>
                    <a:pt x="111" y="118"/>
                    <a:pt x="111" y="118"/>
                    <a:pt x="111" y="118"/>
                  </a:cubicBezTo>
                  <a:cubicBezTo>
                    <a:pt x="111" y="118"/>
                    <a:pt x="106" y="118"/>
                    <a:pt x="105" y="123"/>
                  </a:cubicBezTo>
                  <a:cubicBezTo>
                    <a:pt x="99" y="159"/>
                    <a:pt x="99" y="159"/>
                    <a:pt x="99" y="159"/>
                  </a:cubicBezTo>
                  <a:cubicBezTo>
                    <a:pt x="98" y="163"/>
                    <a:pt x="100" y="165"/>
                    <a:pt x="104" y="165"/>
                  </a:cubicBezTo>
                  <a:cubicBezTo>
                    <a:pt x="143" y="165"/>
                    <a:pt x="143" y="165"/>
                    <a:pt x="143" y="165"/>
                  </a:cubicBezTo>
                  <a:cubicBezTo>
                    <a:pt x="104" y="384"/>
                    <a:pt x="104" y="384"/>
                    <a:pt x="104" y="384"/>
                  </a:cubicBezTo>
                  <a:cubicBezTo>
                    <a:pt x="101" y="402"/>
                    <a:pt x="97" y="416"/>
                    <a:pt x="93" y="427"/>
                  </a:cubicBezTo>
                  <a:cubicBezTo>
                    <a:pt x="89" y="438"/>
                    <a:pt x="86" y="446"/>
                    <a:pt x="81" y="452"/>
                  </a:cubicBezTo>
                  <a:cubicBezTo>
                    <a:pt x="77" y="458"/>
                    <a:pt x="72" y="462"/>
                    <a:pt x="65" y="464"/>
                  </a:cubicBezTo>
                  <a:cubicBezTo>
                    <a:pt x="59" y="466"/>
                    <a:pt x="52" y="467"/>
                    <a:pt x="44" y="467"/>
                  </a:cubicBezTo>
                  <a:cubicBezTo>
                    <a:pt x="40" y="467"/>
                    <a:pt x="35" y="467"/>
                    <a:pt x="30" y="466"/>
                  </a:cubicBezTo>
                  <a:cubicBezTo>
                    <a:pt x="26" y="465"/>
                    <a:pt x="24" y="464"/>
                    <a:pt x="21" y="463"/>
                  </a:cubicBezTo>
                  <a:cubicBezTo>
                    <a:pt x="21" y="463"/>
                    <a:pt x="16" y="461"/>
                    <a:pt x="15" y="466"/>
                  </a:cubicBezTo>
                  <a:cubicBezTo>
                    <a:pt x="13" y="469"/>
                    <a:pt x="3" y="498"/>
                    <a:pt x="2" y="501"/>
                  </a:cubicBezTo>
                  <a:cubicBezTo>
                    <a:pt x="0" y="505"/>
                    <a:pt x="2" y="507"/>
                    <a:pt x="4" y="508"/>
                  </a:cubicBezTo>
                  <a:cubicBezTo>
                    <a:pt x="10" y="510"/>
                    <a:pt x="13" y="511"/>
                    <a:pt x="20" y="513"/>
                  </a:cubicBezTo>
                  <a:cubicBezTo>
                    <a:pt x="30" y="515"/>
                    <a:pt x="38" y="515"/>
                    <a:pt x="46" y="515"/>
                  </a:cubicBezTo>
                  <a:cubicBezTo>
                    <a:pt x="62" y="515"/>
                    <a:pt x="77" y="513"/>
                    <a:pt x="89" y="509"/>
                  </a:cubicBezTo>
                  <a:cubicBezTo>
                    <a:pt x="101" y="504"/>
                    <a:pt x="112" y="496"/>
                    <a:pt x="121" y="486"/>
                  </a:cubicBezTo>
                  <a:cubicBezTo>
                    <a:pt x="132" y="475"/>
                    <a:pt x="138" y="463"/>
                    <a:pt x="144" y="447"/>
                  </a:cubicBezTo>
                  <a:cubicBezTo>
                    <a:pt x="150" y="431"/>
                    <a:pt x="155" y="411"/>
                    <a:pt x="159" y="388"/>
                  </a:cubicBezTo>
                  <a:cubicBezTo>
                    <a:pt x="199" y="165"/>
                    <a:pt x="199" y="165"/>
                    <a:pt x="199" y="165"/>
                  </a:cubicBezTo>
                  <a:cubicBezTo>
                    <a:pt x="257" y="165"/>
                    <a:pt x="257" y="165"/>
                    <a:pt x="257" y="165"/>
                  </a:cubicBezTo>
                  <a:cubicBezTo>
                    <a:pt x="257" y="165"/>
                    <a:pt x="261" y="165"/>
                    <a:pt x="262" y="160"/>
                  </a:cubicBezTo>
                  <a:cubicBezTo>
                    <a:pt x="269" y="123"/>
                    <a:pt x="269" y="123"/>
                    <a:pt x="269" y="123"/>
                  </a:cubicBezTo>
                  <a:cubicBezTo>
                    <a:pt x="269" y="120"/>
                    <a:pt x="268" y="118"/>
                    <a:pt x="263" y="118"/>
                  </a:cubicBezTo>
                  <a:cubicBezTo>
                    <a:pt x="207" y="118"/>
                    <a:pt x="207" y="118"/>
                    <a:pt x="207" y="118"/>
                  </a:cubicBezTo>
                  <a:cubicBezTo>
                    <a:pt x="208" y="117"/>
                    <a:pt x="210" y="97"/>
                    <a:pt x="217" y="78"/>
                  </a:cubicBezTo>
                  <a:cubicBezTo>
                    <a:pt x="219" y="70"/>
                    <a:pt x="224" y="64"/>
                    <a:pt x="229" y="60"/>
                  </a:cubicBezTo>
                  <a:cubicBezTo>
                    <a:pt x="233" y="55"/>
                    <a:pt x="238" y="52"/>
                    <a:pt x="243" y="51"/>
                  </a:cubicBezTo>
                  <a:cubicBezTo>
                    <a:pt x="249" y="49"/>
                    <a:pt x="255" y="48"/>
                    <a:pt x="262" y="48"/>
                  </a:cubicBezTo>
                  <a:cubicBezTo>
                    <a:pt x="267" y="48"/>
                    <a:pt x="273" y="48"/>
                    <a:pt x="277" y="49"/>
                  </a:cubicBezTo>
                  <a:cubicBezTo>
                    <a:pt x="282" y="50"/>
                    <a:pt x="284" y="51"/>
                    <a:pt x="286" y="51"/>
                  </a:cubicBezTo>
                  <a:cubicBezTo>
                    <a:pt x="291" y="53"/>
                    <a:pt x="292" y="52"/>
                    <a:pt x="293" y="49"/>
                  </a:cubicBezTo>
                  <a:cubicBezTo>
                    <a:pt x="307" y="12"/>
                    <a:pt x="307" y="12"/>
                    <a:pt x="307" y="12"/>
                  </a:cubicBezTo>
                  <a:cubicBezTo>
                    <a:pt x="308" y="8"/>
                    <a:pt x="305" y="6"/>
                    <a:pt x="303"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22" name="Freeform 29"/>
            <p:cNvSpPr>
              <a:spLocks/>
            </p:cNvSpPr>
            <p:nvPr userDrawn="1"/>
          </p:nvSpPr>
          <p:spPr bwMode="auto">
            <a:xfrm>
              <a:off x="2542" y="1421"/>
              <a:ext cx="132" cy="908"/>
            </a:xfrm>
            <a:custGeom>
              <a:avLst/>
              <a:gdLst>
                <a:gd name="T0" fmla="*/ 56 w 56"/>
                <a:gd name="T1" fmla="*/ 378 h 384"/>
                <a:gd name="T2" fmla="*/ 51 w 56"/>
                <a:gd name="T3" fmla="*/ 384 h 384"/>
                <a:gd name="T4" fmla="*/ 5 w 56"/>
                <a:gd name="T5" fmla="*/ 384 h 384"/>
                <a:gd name="T6" fmla="*/ 0 w 56"/>
                <a:gd name="T7" fmla="*/ 378 h 384"/>
                <a:gd name="T8" fmla="*/ 0 w 56"/>
                <a:gd name="T9" fmla="*/ 5 h 384"/>
                <a:gd name="T10" fmla="*/ 5 w 56"/>
                <a:gd name="T11" fmla="*/ 0 h 384"/>
                <a:gd name="T12" fmla="*/ 51 w 56"/>
                <a:gd name="T13" fmla="*/ 0 h 384"/>
                <a:gd name="T14" fmla="*/ 56 w 56"/>
                <a:gd name="T15" fmla="*/ 5 h 384"/>
                <a:gd name="T16" fmla="*/ 56 w 56"/>
                <a:gd name="T17" fmla="*/ 37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4">
                  <a:moveTo>
                    <a:pt x="56" y="378"/>
                  </a:moveTo>
                  <a:cubicBezTo>
                    <a:pt x="56" y="381"/>
                    <a:pt x="54" y="384"/>
                    <a:pt x="51" y="384"/>
                  </a:cubicBezTo>
                  <a:cubicBezTo>
                    <a:pt x="5" y="384"/>
                    <a:pt x="5" y="384"/>
                    <a:pt x="5" y="384"/>
                  </a:cubicBezTo>
                  <a:cubicBezTo>
                    <a:pt x="2" y="384"/>
                    <a:pt x="0" y="381"/>
                    <a:pt x="0" y="378"/>
                  </a:cubicBezTo>
                  <a:cubicBezTo>
                    <a:pt x="0" y="5"/>
                    <a:pt x="0" y="5"/>
                    <a:pt x="0" y="5"/>
                  </a:cubicBezTo>
                  <a:cubicBezTo>
                    <a:pt x="0" y="2"/>
                    <a:pt x="2" y="0"/>
                    <a:pt x="5" y="0"/>
                  </a:cubicBezTo>
                  <a:cubicBezTo>
                    <a:pt x="51" y="0"/>
                    <a:pt x="51" y="0"/>
                    <a:pt x="51" y="0"/>
                  </a:cubicBezTo>
                  <a:cubicBezTo>
                    <a:pt x="54" y="0"/>
                    <a:pt x="56" y="2"/>
                    <a:pt x="56" y="5"/>
                  </a:cubicBezTo>
                  <a:lnTo>
                    <a:pt x="56" y="37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grpSp>
      <p:cxnSp>
        <p:nvCxnSpPr>
          <p:cNvPr id="7" name="Straight Connector 6"/>
          <p:cNvCxnSpPr/>
          <p:nvPr/>
        </p:nvCxnSpPr>
        <p:spPr>
          <a:xfrm>
            <a:off x="5832389" y="0"/>
            <a:ext cx="0" cy="4695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004603"/>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Arial" panose="020B0604020202020204" pitchFamily="34" charset="0"/>
      <a:buNone/>
      <a:defRPr sz="1000" kern="1200">
        <a:solidFill>
          <a:schemeClr val="tx1"/>
        </a:solidFill>
        <a:latin typeface="Salesforce Sans"/>
        <a:ea typeface="+mn-ea"/>
        <a:cs typeface="+mn-cs"/>
      </a:defRPr>
    </a:lvl1pPr>
    <a:lvl2pPr marL="4572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Pareto_principle#cite_note-1"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n.wikipedia.org/wiki/Pareto_principle#cite_note-NYT-3" TargetMode="External"/><Relationship Id="rId4" Type="http://schemas.openxmlformats.org/officeDocument/2006/relationships/hyperlink" Target="https://en.wikipedia.org/wiki/Pareto_principle#cite_note-2"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319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 “Done” even mean? It’s usually more than just the work: documentation, backups, any automations around it, UI or API, test cases, checked in code, stop/start or hide/show this feature, rollout/rollback plans, etc.</a:t>
            </a:r>
          </a:p>
          <a:p>
            <a:endParaRPr lang="en-US" dirty="0"/>
          </a:p>
          <a:p>
            <a:r>
              <a:rPr lang="en-US" dirty="0"/>
              <a:t>Setting expectations is VERY important. Other people waiting for your work may not understand you are working on 10 projects. If your manager asks you do to 2 projects, they may want you to do project 1 first, then project 2. This goes hand in hand with priorities. More senior engineers are better at balancing, and often, saying no.</a:t>
            </a:r>
          </a:p>
          <a:p>
            <a:endParaRPr lang="en-US" dirty="0"/>
          </a:p>
          <a:p>
            <a:r>
              <a:rPr lang="en-US" dirty="0"/>
              <a:t>Also being aware of deadlines and getting them done. As soon as you know your timeline changes, re-set expectations. So it’s not just expectations of what’s being done, but WHEN different parts will be done by. </a:t>
            </a:r>
          </a:p>
          <a:p>
            <a:endParaRPr lang="en-US" dirty="0"/>
          </a:p>
          <a:p>
            <a:r>
              <a:rPr lang="en-US" dirty="0"/>
              <a:t>Follow up and follow through – make sure you keep your promises, otherwise people won’t trust you. Next slide is follow-up.</a:t>
            </a:r>
          </a:p>
        </p:txBody>
      </p:sp>
    </p:spTree>
    <p:extLst>
      <p:ext uri="{BB962C8B-B14F-4D97-AF65-F5344CB8AC3E}">
        <p14:creationId xmlns:p14="http://schemas.microsoft.com/office/powerpoint/2010/main" val="81352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story of how I had to really follow up on my financial aid – from the 5</a:t>
            </a:r>
            <a:r>
              <a:rPr lang="en-US" baseline="30000" dirty="0"/>
              <a:t>th</a:t>
            </a:r>
            <a:r>
              <a:rPr lang="en-US" dirty="0"/>
              <a:t> floor of my dorm at #1, to the financial aid office in #2. They’d say they were waiting on the check, but the bursar’s office who gets the check is down the hill at #3. But the next day was a staff holiday – we still had classes. So on the third day I go down the hill to #3 and they say they haven’t gotten the check yet, go back to #2 to see what’s up. They don’t know. A week later, #2 tells me that the check was sent but I have to sign it, and I have to sign it at #3. That’s a lot of up and down hills.</a:t>
            </a:r>
          </a:p>
          <a:p>
            <a:endParaRPr lang="en-US" dirty="0"/>
          </a:p>
          <a:p>
            <a:r>
              <a:rPr lang="en-US" dirty="0"/>
              <a:t>Tip: Try to get your information the least invasive way possible, but if you need to, schedule a meeting. At the end, ask “did that answer your question?”</a:t>
            </a:r>
          </a:p>
          <a:p>
            <a:endParaRPr lang="en-US" dirty="0"/>
          </a:p>
          <a:p>
            <a:r>
              <a:rPr lang="en-US" dirty="0"/>
              <a:t>We talked about setting expectations, so you should theoretically know when something is “done” but follow up helps, even in the middle of a project – we’ve finished milestone X by Y deadline and now we’re working on milestone A.</a:t>
            </a:r>
          </a:p>
          <a:p>
            <a:endParaRPr lang="en-US" dirty="0"/>
          </a:p>
          <a:p>
            <a:r>
              <a:rPr lang="en-US" dirty="0"/>
              <a:t>Image credit – Google Satellite of Brandeis University, with added graphics by </a:t>
            </a:r>
            <a:r>
              <a:rPr lang="en-US" dirty="0" err="1"/>
              <a:t>Sheeri</a:t>
            </a:r>
            <a:r>
              <a:rPr lang="en-US" dirty="0"/>
              <a:t>.</a:t>
            </a:r>
          </a:p>
        </p:txBody>
      </p:sp>
    </p:spTree>
    <p:extLst>
      <p:ext uri="{BB962C8B-B14F-4D97-AF65-F5344CB8AC3E}">
        <p14:creationId xmlns:p14="http://schemas.microsoft.com/office/powerpoint/2010/main" val="3504963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someone who says these ALL the time will be seen as unhelpful. Saying “no” is not the first option, but as you get more senior you will find a way to make something happen, even if you can’t do it yourself.</a:t>
            </a:r>
          </a:p>
        </p:txBody>
      </p:sp>
    </p:spTree>
    <p:extLst>
      <p:ext uri="{BB962C8B-B14F-4D97-AF65-F5344CB8AC3E}">
        <p14:creationId xmlns:p14="http://schemas.microsoft.com/office/powerpoint/2010/main" val="114759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become more senior you have a better sense of what kinds of risks are OK to take in the company, even if your threshold is different. If the company has a moratorium on changes, can you change dev? Dev is production for developers.</a:t>
            </a:r>
          </a:p>
        </p:txBody>
      </p:sp>
    </p:spTree>
    <p:extLst>
      <p:ext uri="{BB962C8B-B14F-4D97-AF65-F5344CB8AC3E}">
        <p14:creationId xmlns:p14="http://schemas.microsoft.com/office/powerpoint/2010/main" val="2988974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chemeClr val="accent2">
                    <a:lumMod val="75000"/>
                  </a:schemeClr>
                </a:solidFill>
              </a:rPr>
              <a:t>As you move up in seniority, you go from understanding your work and how it applies in the broad mission and vision of your company (usually with quarterly or yearly goals), to being someone who defines the vision for your team, department, or company. </a:t>
            </a:r>
          </a:p>
          <a:p>
            <a:pPr>
              <a:buNone/>
            </a:pPr>
            <a:endParaRPr lang="en-US" dirty="0">
              <a:solidFill>
                <a:schemeClr val="accent2">
                  <a:lumMod val="75000"/>
                </a:schemeClr>
              </a:solidFill>
            </a:endParaRPr>
          </a:p>
          <a:p>
            <a:pPr>
              <a:buNone/>
            </a:pPr>
            <a:r>
              <a:rPr lang="en-US" dirty="0">
                <a:solidFill>
                  <a:schemeClr val="accent2">
                    <a:lumMod val="75000"/>
                  </a:schemeClr>
                </a:solidFill>
              </a:rPr>
              <a:t>This depends on having a level of proficiency in the technology, but also an understanding of what’s the right technology for your company, in its industry.</a:t>
            </a:r>
          </a:p>
          <a:p>
            <a:pPr>
              <a:buNone/>
            </a:pPr>
            <a:endParaRPr lang="en-US" dirty="0">
              <a:solidFill>
                <a:schemeClr val="accent2">
                  <a:lumMod val="75000"/>
                </a:schemeClr>
              </a:solidFill>
            </a:endParaRPr>
          </a:p>
          <a:p>
            <a:pPr>
              <a:buNone/>
            </a:pPr>
            <a:r>
              <a:rPr lang="en-US" dirty="0">
                <a:solidFill>
                  <a:schemeClr val="accent2">
                    <a:lumMod val="75000"/>
                  </a:schemeClr>
                </a:solidFill>
              </a:rPr>
              <a:t>Image credit: A photo </a:t>
            </a:r>
            <a:r>
              <a:rPr lang="en-US" dirty="0" err="1">
                <a:solidFill>
                  <a:schemeClr val="accent2">
                    <a:lumMod val="75000"/>
                  </a:schemeClr>
                </a:solidFill>
              </a:rPr>
              <a:t>Sheeri</a:t>
            </a:r>
            <a:r>
              <a:rPr lang="en-US" dirty="0">
                <a:solidFill>
                  <a:schemeClr val="accent2">
                    <a:lumMod val="75000"/>
                  </a:schemeClr>
                </a:solidFill>
              </a:rPr>
              <a:t> took of the Stony Brook reservation</a:t>
            </a:r>
            <a:endParaRPr lang="en-US" dirty="0"/>
          </a:p>
        </p:txBody>
      </p:sp>
    </p:spTree>
    <p:extLst>
      <p:ext uri="{BB962C8B-B14F-4D97-AF65-F5344CB8AC3E}">
        <p14:creationId xmlns:p14="http://schemas.microsoft.com/office/powerpoint/2010/main" val="2692040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2">
                    <a:lumMod val="75000"/>
                  </a:schemeClr>
                </a:solidFill>
              </a:rPr>
              <a:t>More senior people know when to argue to use a particular tech vs. when it does not matter. (e.g. I get asked all the time “what’s the right database for X” and really it doesn’t matter, or rather depends on the expertise you have in-house, because most databases can do most things).</a:t>
            </a:r>
          </a:p>
          <a:p>
            <a:endParaRPr lang="en-US" sz="1000" b="0" i="0" kern="1200" dirty="0">
              <a:solidFill>
                <a:schemeClr val="accent2">
                  <a:lumMod val="75000"/>
                </a:schemeClr>
              </a:solidFill>
              <a:effectLst/>
              <a:latin typeface="Salesforce Sans"/>
              <a:ea typeface="+mn-ea"/>
              <a:cs typeface="+mn-cs"/>
            </a:endParaRPr>
          </a:p>
          <a:p>
            <a:r>
              <a:rPr lang="en-US" sz="1000" b="0" i="0" kern="1200" dirty="0">
                <a:solidFill>
                  <a:schemeClr val="tx1"/>
                </a:solidFill>
                <a:effectLst/>
                <a:latin typeface="Salesforce Sans"/>
                <a:ea typeface="+mn-ea"/>
                <a:cs typeface="+mn-cs"/>
              </a:rPr>
              <a:t>From Wikipedia: The </a:t>
            </a:r>
            <a:r>
              <a:rPr lang="en-US" sz="1000" b="1" i="0" kern="1200" dirty="0">
                <a:solidFill>
                  <a:schemeClr val="tx1"/>
                </a:solidFill>
                <a:effectLst/>
                <a:latin typeface="Salesforce Sans"/>
                <a:ea typeface="+mn-ea"/>
                <a:cs typeface="+mn-cs"/>
              </a:rPr>
              <a:t>Pareto principle</a:t>
            </a:r>
            <a:r>
              <a:rPr lang="en-US" sz="1000" b="0" i="0" kern="1200" dirty="0">
                <a:solidFill>
                  <a:schemeClr val="tx1"/>
                </a:solidFill>
                <a:effectLst/>
                <a:latin typeface="Salesforce Sans"/>
                <a:ea typeface="+mn-ea"/>
                <a:cs typeface="+mn-cs"/>
              </a:rPr>
              <a:t> (also known as the </a:t>
            </a:r>
            <a:r>
              <a:rPr lang="en-US" sz="1000" b="1" i="0" kern="1200" dirty="0">
                <a:solidFill>
                  <a:schemeClr val="tx1"/>
                </a:solidFill>
                <a:effectLst/>
                <a:latin typeface="Salesforce Sans"/>
                <a:ea typeface="+mn-ea"/>
                <a:cs typeface="+mn-cs"/>
              </a:rPr>
              <a:t>80/20 rule</a:t>
            </a:r>
            <a:r>
              <a:rPr lang="en-US" sz="1000" b="0" i="0" kern="1200" dirty="0">
                <a:solidFill>
                  <a:schemeClr val="tx1"/>
                </a:solidFill>
                <a:effectLst/>
                <a:latin typeface="Salesforce Sans"/>
                <a:ea typeface="+mn-ea"/>
                <a:cs typeface="+mn-cs"/>
              </a:rPr>
              <a:t>, the </a:t>
            </a:r>
            <a:r>
              <a:rPr lang="en-US" sz="1000" b="1" i="0" kern="1200" dirty="0">
                <a:solidFill>
                  <a:schemeClr val="tx1"/>
                </a:solidFill>
                <a:effectLst/>
                <a:latin typeface="Salesforce Sans"/>
                <a:ea typeface="+mn-ea"/>
                <a:cs typeface="+mn-cs"/>
              </a:rPr>
              <a:t>law of the vital few,</a:t>
            </a:r>
            <a:r>
              <a:rPr lang="en-US" sz="1000" b="0" i="0" kern="1200" dirty="0">
                <a:solidFill>
                  <a:schemeClr val="tx1"/>
                </a:solidFill>
                <a:effectLst/>
                <a:latin typeface="Salesforce Sans"/>
                <a:ea typeface="+mn-ea"/>
                <a:cs typeface="+mn-cs"/>
              </a:rPr>
              <a:t> or the </a:t>
            </a:r>
            <a:r>
              <a:rPr lang="en-US" sz="1000" b="1" i="0" kern="1200" dirty="0">
                <a:solidFill>
                  <a:schemeClr val="tx1"/>
                </a:solidFill>
                <a:effectLst/>
                <a:latin typeface="Salesforce Sans"/>
                <a:ea typeface="+mn-ea"/>
                <a:cs typeface="+mn-cs"/>
              </a:rPr>
              <a:t>principle of factor sparsity</a:t>
            </a:r>
            <a:r>
              <a:rPr lang="en-US" sz="1000" b="0" i="0" kern="1200" dirty="0">
                <a:solidFill>
                  <a:schemeClr val="tx1"/>
                </a:solidFill>
                <a:effectLst/>
                <a:latin typeface="Salesforce Sans"/>
                <a:ea typeface="+mn-ea"/>
                <a:cs typeface="+mn-cs"/>
              </a:rPr>
              <a:t>)</a:t>
            </a:r>
            <a:r>
              <a:rPr lang="en-US" sz="1000" b="0" i="0" u="none" strike="noStrike" kern="1200" baseline="30000" dirty="0">
                <a:solidFill>
                  <a:schemeClr val="tx1"/>
                </a:solidFill>
                <a:effectLst/>
                <a:latin typeface="Salesforce Sans"/>
                <a:ea typeface="+mn-ea"/>
                <a:cs typeface="+mn-cs"/>
                <a:hlinkClick r:id="rId3"/>
              </a:rPr>
              <a:t>[1]</a:t>
            </a:r>
            <a:r>
              <a:rPr lang="en-US" sz="1000" b="0" i="0" u="none" strike="noStrike" kern="1200" baseline="30000" dirty="0">
                <a:solidFill>
                  <a:schemeClr val="tx1"/>
                </a:solidFill>
                <a:effectLst/>
                <a:latin typeface="Salesforce Sans"/>
                <a:ea typeface="+mn-ea"/>
                <a:cs typeface="+mn-cs"/>
                <a:hlinkClick r:id="rId4"/>
              </a:rPr>
              <a:t>[2]</a:t>
            </a:r>
            <a:r>
              <a:rPr lang="en-US" sz="1000" b="0" i="0" kern="1200" dirty="0">
                <a:solidFill>
                  <a:schemeClr val="tx1"/>
                </a:solidFill>
                <a:effectLst/>
                <a:latin typeface="Salesforce Sans"/>
                <a:ea typeface="+mn-ea"/>
                <a:cs typeface="+mn-cs"/>
              </a:rPr>
              <a:t> states that, for many events, roughly 80% of the effects come from 20% of the causes.</a:t>
            </a:r>
            <a:r>
              <a:rPr lang="en-US" sz="1000" b="0" i="0" u="none" strike="noStrike" kern="1200" baseline="30000" dirty="0">
                <a:solidFill>
                  <a:schemeClr val="tx1"/>
                </a:solidFill>
                <a:effectLst/>
                <a:latin typeface="Salesforce Sans"/>
                <a:ea typeface="+mn-ea"/>
                <a:cs typeface="+mn-cs"/>
                <a:hlinkClick r:id="rId5"/>
              </a:rPr>
              <a:t>[3]</a:t>
            </a:r>
            <a:endParaRPr lang="en-US" dirty="0"/>
          </a:p>
        </p:txBody>
      </p:sp>
    </p:spTree>
    <p:extLst>
      <p:ext uri="{BB962C8B-B14F-4D97-AF65-F5344CB8AC3E}">
        <p14:creationId xmlns:p14="http://schemas.microsoft.com/office/powerpoint/2010/main" val="1877820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Anecdote about a BSD firewall and how that wouldn’t look good in an audit, even though it would have more capacity than a Cisco firewall and may or may not be more secure in reality.</a:t>
            </a:r>
          </a:p>
          <a:p>
            <a:endParaRPr lang="en-US" dirty="0"/>
          </a:p>
          <a:p>
            <a:r>
              <a:rPr lang="en-US" dirty="0"/>
              <a:t>Picard vs. Riker?</a:t>
            </a:r>
          </a:p>
          <a:p>
            <a:endParaRPr lang="en-US" dirty="0"/>
          </a:p>
          <a:p>
            <a:r>
              <a:rPr lang="en-US" dirty="0"/>
              <a:t>Also anecdote about images in the database – one image, 10k or less, was fine, wouldn’t bloat the </a:t>
            </a:r>
            <a:r>
              <a:rPr lang="en-US" dirty="0" err="1"/>
              <a:t>db</a:t>
            </a:r>
            <a:r>
              <a:rPr lang="en-US" dirty="0"/>
              <a:t>, etc. </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accent2">
                    <a:lumMod val="75000"/>
                  </a:schemeClr>
                </a:solidFill>
              </a:rPr>
              <a:t>Consensus-based tech – everyone has a voice, concerns are addressed, and you come to a solution. Once that decision is made, you are on board, even if you disagree. You don’t just do whatever you want.</a:t>
            </a:r>
            <a:endParaRPr lang="en-US" dirty="0"/>
          </a:p>
          <a:p>
            <a:endParaRPr lang="en-US" dirty="0"/>
          </a:p>
          <a:p>
            <a:r>
              <a:rPr lang="en-US" dirty="0"/>
              <a:t>Image credit: https://</a:t>
            </a:r>
            <a:r>
              <a:rPr lang="en-US" dirty="0" err="1"/>
              <a:t>commons.wikimedia.org</a:t>
            </a:r>
            <a:r>
              <a:rPr lang="en-US" dirty="0"/>
              <a:t>/wiki/</a:t>
            </a:r>
            <a:r>
              <a:rPr lang="en-US" dirty="0" err="1"/>
              <a:t>File:Gfp-texas-big-bend-national-park-balanced-rock.jpg</a:t>
            </a:r>
            <a:endParaRPr lang="en-US" dirty="0"/>
          </a:p>
        </p:txBody>
      </p:sp>
    </p:spTree>
    <p:extLst>
      <p:ext uri="{BB962C8B-B14F-4D97-AF65-F5344CB8AC3E}">
        <p14:creationId xmlns:p14="http://schemas.microsoft.com/office/powerpoint/2010/main" val="817448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Developers may get to meeting with customers – but when you do that you need a strong knowledge of what the system can and cannot do, as well as savvy enough to talk to real humans.</a:t>
            </a:r>
          </a:p>
          <a:p>
            <a:endParaRPr lang="en-US" dirty="0"/>
          </a:p>
          <a:p>
            <a:r>
              <a:rPr lang="en-US" dirty="0"/>
              <a:t>Image credit: https://</a:t>
            </a:r>
            <a:r>
              <a:rPr lang="en-US" dirty="0" err="1"/>
              <a:t>pixnio.com</a:t>
            </a:r>
            <a:r>
              <a:rPr lang="en-US" dirty="0"/>
              <a:t>/people/male-men/father-helps-son-focus-the-spotting-scope-for-a-closer-look</a:t>
            </a:r>
          </a:p>
        </p:txBody>
      </p:sp>
    </p:spTree>
    <p:extLst>
      <p:ext uri="{BB962C8B-B14F-4D97-AF65-F5344CB8AC3E}">
        <p14:creationId xmlns:p14="http://schemas.microsoft.com/office/powerpoint/2010/main" val="3552092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senior person knows that all this work is real and valuable.</a:t>
            </a:r>
          </a:p>
          <a:p>
            <a:endParaRPr lang="en-US" dirty="0"/>
          </a:p>
          <a:p>
            <a:r>
              <a:rPr lang="en-US" dirty="0"/>
              <a:t>I am giving this talk in Brazil, where the unit of currency is the “real” so this pun applies. Image credit: https://</a:t>
            </a:r>
            <a:r>
              <a:rPr lang="en-US" dirty="0" err="1"/>
              <a:t>commons.wikimedia.org</a:t>
            </a:r>
            <a:r>
              <a:rPr lang="en-US" dirty="0"/>
              <a:t>/wiki/File:Brazil_R$01_2013.jpg</a:t>
            </a:r>
          </a:p>
        </p:txBody>
      </p:sp>
    </p:spTree>
    <p:extLst>
      <p:ext uri="{BB962C8B-B14F-4D97-AF65-F5344CB8AC3E}">
        <p14:creationId xmlns:p14="http://schemas.microsoft.com/office/powerpoint/2010/main" val="2916917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senior person also knows that building good relationships is important. Yes, there are a lot of senior people that do not work on this, but it’s easier to get stuff done if you have a good relationship with folks. It is not a very mature attitude to talk about “politics” and “favoritism” and “just want to work on the tech”. Results matter, and if you ever work with another human being, relationships matter, too.</a:t>
            </a:r>
          </a:p>
          <a:p>
            <a:endParaRPr lang="en-US" dirty="0"/>
          </a:p>
          <a:p>
            <a:r>
              <a:rPr lang="en-US" dirty="0"/>
              <a:t>As for talking about fun stuff, don’t do it in a bad time/place (during an emergency)</a:t>
            </a:r>
          </a:p>
        </p:txBody>
      </p:sp>
    </p:spTree>
    <p:extLst>
      <p:ext uri="{BB962C8B-B14F-4D97-AF65-F5344CB8AC3E}">
        <p14:creationId xmlns:p14="http://schemas.microsoft.com/office/powerpoint/2010/main" val="3839889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Before I begin, just a quick note that you should base your purchasing decisions on products and services that are currently available. </a:t>
            </a:r>
            <a:br>
              <a:rPr lang="en-US" dirty="0"/>
            </a:br>
            <a:br>
              <a:rPr lang="en-US" dirty="0"/>
            </a:br>
            <a:endParaRPr lang="en-US" dirty="0"/>
          </a:p>
        </p:txBody>
      </p:sp>
    </p:spTree>
    <p:extLst>
      <p:ext uri="{BB962C8B-B14F-4D97-AF65-F5344CB8AC3E}">
        <p14:creationId xmlns:p14="http://schemas.microsoft.com/office/powerpoint/2010/main" val="1880761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constantly give too much tech information to others, they may learn and love it, or they may be confused and not want to talk to you because you always talk in jargon. More importantly different roles want to know different impacts – a CEO or CTO cares a lot that everything is more secure, and in bigger companies may not login to that particular app.</a:t>
            </a:r>
          </a:p>
        </p:txBody>
      </p:sp>
    </p:spTree>
    <p:extLst>
      <p:ext uri="{BB962C8B-B14F-4D97-AF65-F5344CB8AC3E}">
        <p14:creationId xmlns:p14="http://schemas.microsoft.com/office/powerpoint/2010/main" val="1751288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constantly give too much tech information to others, they may learn and love it, or they may be confused and not want to talk to you because you always talk in jargon. More importantly different roles want to know different impacts – a CEO or CTO cares a lot that everything is more secure, and in bigger companies may not login to that particular app.</a:t>
            </a:r>
          </a:p>
        </p:txBody>
      </p:sp>
    </p:spTree>
    <p:extLst>
      <p:ext uri="{BB962C8B-B14F-4D97-AF65-F5344CB8AC3E}">
        <p14:creationId xmlns:p14="http://schemas.microsoft.com/office/powerpoint/2010/main" val="2281976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person are you? Do you write or say your every thought? Do you quietly think about it and just give the answer?</a:t>
            </a:r>
          </a:p>
          <a:p>
            <a:endParaRPr lang="en-US" dirty="0"/>
          </a:p>
          <a:p>
            <a:r>
              <a:rPr lang="en-US" dirty="0"/>
              <a:t>What is your signal-to-noise ratio?</a:t>
            </a:r>
          </a:p>
          <a:p>
            <a:endParaRPr lang="en-US" dirty="0"/>
          </a:p>
          <a:p>
            <a:r>
              <a:rPr lang="en-US" dirty="0"/>
              <a:t>But you also want to let the person know you’re thinking about it, so you can’t be totally silent.</a:t>
            </a:r>
          </a:p>
          <a:p>
            <a:endParaRPr lang="en-US" dirty="0"/>
          </a:p>
          <a:p>
            <a:r>
              <a:rPr lang="en-US" dirty="0"/>
              <a:t>(Question mark is literally a text ? made big and purple)</a:t>
            </a:r>
          </a:p>
        </p:txBody>
      </p:sp>
    </p:spTree>
    <p:extLst>
      <p:ext uri="{BB962C8B-B14F-4D97-AF65-F5344CB8AC3E}">
        <p14:creationId xmlns:p14="http://schemas.microsoft.com/office/powerpoint/2010/main" val="25838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when someone asks to do something complicated, it is because they are solving a different problem and that is one piece of the puzzle. Sometimes it’s worth it to take a step back and ask what the bigger picture is – this is something good senior people do. But of course, balance, not all the time.</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If your boss asks you to do something, you do it. If your boss says “I’d be interested to see X” also do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Are you jumping in to help others? Is what you are going to say, the same thing anyone would say? This falls under the “signal-to-noise ratio” idea.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Also, if there are multiple conversations going on, a senior person will separate them. Especially if one of the conversations involves an emergency.</a:t>
            </a:r>
          </a:p>
          <a:p>
            <a:endParaRPr lang="en-US" dirty="0"/>
          </a:p>
          <a:p>
            <a:endParaRPr lang="en-US" dirty="0"/>
          </a:p>
        </p:txBody>
      </p:sp>
    </p:spTree>
    <p:extLst>
      <p:ext uri="{BB962C8B-B14F-4D97-AF65-F5344CB8AC3E}">
        <p14:creationId xmlns:p14="http://schemas.microsoft.com/office/powerpoint/2010/main" val="714208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accent2">
                    <a:lumMod val="75000"/>
                  </a:schemeClr>
                </a:solidFill>
              </a:rPr>
              <a:t>This goes hand in hand with relationships – people are more likely to view you as an expert if you’re easy to talk to, and give explanations for your decisions, than if you just say “X is right and that’s final, you don’t understand!”</a:t>
            </a:r>
          </a:p>
          <a:p>
            <a:endParaRPr lang="en-US" dirty="0"/>
          </a:p>
          <a:p>
            <a:r>
              <a:rPr lang="en-US" dirty="0"/>
              <a:t>Doing a good job even on trivial work means you’re building small amounts of trust. Especially if you’re trying to get farther in the ranks. But nobody likes someone with an ego.</a:t>
            </a:r>
          </a:p>
          <a:p>
            <a:endParaRPr lang="en-US" dirty="0"/>
          </a:p>
          <a:p>
            <a:r>
              <a:rPr lang="en-US" dirty="0"/>
              <a:t>Help others – be a force multiplier, rise all the boats.</a:t>
            </a:r>
          </a:p>
        </p:txBody>
      </p:sp>
    </p:spTree>
    <p:extLst>
      <p:ext uri="{BB962C8B-B14F-4D97-AF65-F5344CB8AC3E}">
        <p14:creationId xmlns:p14="http://schemas.microsoft.com/office/powerpoint/2010/main" val="1436154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asks at the top of an email or a </a:t>
            </a:r>
            <a:r>
              <a:rPr lang="en-US" dirty="0" err="1"/>
              <a:t>tl;dr</a:t>
            </a:r>
            <a:r>
              <a:rPr lang="en-US" dirty="0"/>
              <a:t> summary. Use phrases like “what this means for you” and “action item:”</a:t>
            </a:r>
          </a:p>
          <a:p>
            <a:endParaRPr lang="en-US" dirty="0"/>
          </a:p>
          <a:p>
            <a:r>
              <a:rPr lang="en-US" dirty="0"/>
              <a:t>Meeting recaps are great.</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Setting expectations, </a:t>
            </a:r>
            <a:r>
              <a:rPr lang="en-US" sz="1000" dirty="0"/>
              <a:t>Ask them what you want them to do up front, and ask for a timeframe right away. E.g. “can you look over this project plan and send me back comments by end of day Monday? I want to make sure I am not missing any steps.”</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Helps you keep record too – “I have been waiting forever!” but you realize it’s only been a few days.</a:t>
            </a:r>
          </a:p>
        </p:txBody>
      </p:sp>
    </p:spTree>
    <p:extLst>
      <p:ext uri="{BB962C8B-B14F-4D97-AF65-F5344CB8AC3E}">
        <p14:creationId xmlns:p14="http://schemas.microsoft.com/office/powerpoint/2010/main" val="2513908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Unwritten Laws of Engineering is a very short book, it’s just 3 essays, originally printed in the journal the American Society of Mechanical Engineers. Some of the information is outdated, including assuming all engineers are men, but a surprising amount is </a:t>
            </a:r>
            <a:r>
              <a:rPr lang="en-US"/>
              <a:t>still relevant.</a:t>
            </a:r>
            <a:endParaRPr lang="en-US" dirty="0"/>
          </a:p>
          <a:p>
            <a:endParaRPr lang="en-US" dirty="0"/>
          </a:p>
          <a:p>
            <a:r>
              <a:rPr lang="en-US" dirty="0"/>
              <a:t>Image credit: I took a picture of my copy of the book.</a:t>
            </a:r>
          </a:p>
        </p:txBody>
      </p:sp>
    </p:spTree>
    <p:extLst>
      <p:ext uri="{BB962C8B-B14F-4D97-AF65-F5344CB8AC3E}">
        <p14:creationId xmlns:p14="http://schemas.microsoft.com/office/powerpoint/2010/main" val="3054144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41168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time when we think “senior” we think “older”. That may be true, but a senior engineer has many qualities that usually take a lot of experience to learn, and it’s not just the field knowledge. Years of experience does not necessarily mean one is qualified for a senior role.</a:t>
            </a:r>
          </a:p>
          <a:p>
            <a:endParaRPr lang="en-US" dirty="0"/>
          </a:p>
          <a:p>
            <a:r>
              <a:rPr lang="en-US" dirty="0"/>
              <a:t>When we say “Senior” we usually mean a job title, like “senior engineer”. There are also other job titles, including “Junior engineer and just plain engineer.”</a:t>
            </a:r>
          </a:p>
          <a:p>
            <a:endParaRPr lang="en-US" dirty="0"/>
          </a:p>
          <a:p>
            <a:r>
              <a:rPr lang="en-US" dirty="0"/>
              <a:t>Image: </a:t>
            </a:r>
            <a:r>
              <a:rPr lang="en-US" dirty="0" err="1"/>
              <a:t>Sheeri</a:t>
            </a:r>
            <a:r>
              <a:rPr lang="en-US" dirty="0"/>
              <a:t> took this image of her mother holding her son.</a:t>
            </a:r>
          </a:p>
        </p:txBody>
      </p:sp>
    </p:spTree>
    <p:extLst>
      <p:ext uri="{BB962C8B-B14F-4D97-AF65-F5344CB8AC3E}">
        <p14:creationId xmlns:p14="http://schemas.microsoft.com/office/powerpoint/2010/main" val="188033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Promotions = formalized</a:t>
            </a:r>
          </a:p>
          <a:p>
            <a:pPr marL="171450" indent="-171450">
              <a:buFontTx/>
              <a:buChar char="-"/>
            </a:pPr>
            <a:r>
              <a:rPr lang="en-US" dirty="0"/>
              <a:t>categories, and levels, if you meet all the categories for that level, you get promoted.</a:t>
            </a:r>
          </a:p>
          <a:p>
            <a:pPr marL="171450" indent="-171450">
              <a:buFontTx/>
              <a:buChar char="-"/>
            </a:pPr>
            <a:r>
              <a:rPr lang="en-US" dirty="0"/>
              <a:t>Not # of years, usually stuff like “works by themselves with few technical questions” that come with experience.</a:t>
            </a:r>
          </a:p>
        </p:txBody>
      </p:sp>
    </p:spTree>
    <p:extLst>
      <p:ext uri="{BB962C8B-B14F-4D97-AF65-F5344CB8AC3E}">
        <p14:creationId xmlns:p14="http://schemas.microsoft.com/office/powerpoint/2010/main" val="3489472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“getting it done” means different things at different levels.</a:t>
            </a:r>
          </a:p>
          <a:p>
            <a:r>
              <a:rPr lang="en-US" dirty="0"/>
              <a:t>A junior position may mean “follow the procedure in a timely manner”</a:t>
            </a:r>
          </a:p>
          <a:p>
            <a:r>
              <a:rPr lang="en-US" dirty="0"/>
              <a:t>A more senior position may mean “writing up the procedure to do it”.</a:t>
            </a:r>
          </a:p>
          <a:p>
            <a:r>
              <a:rPr lang="en-US" dirty="0"/>
              <a:t>If you see something, do you fix it or make a ticket for it to be fixed? Or just ignore it? </a:t>
            </a:r>
          </a:p>
          <a:p>
            <a:r>
              <a:rPr lang="en-US" dirty="0"/>
              <a:t>Balance - Do you make 100 tickets for every little thing or can you prioritize?</a:t>
            </a:r>
          </a:p>
          <a:p>
            <a:r>
              <a:rPr lang="en-US" dirty="0"/>
              <a:t>Do you pick up work when you ran out of things to do?</a:t>
            </a:r>
          </a:p>
          <a:p>
            <a:r>
              <a:rPr lang="en-US" dirty="0"/>
              <a:t>Do you procrastinate by checking social media and the news, or do you read industry blog posts?</a:t>
            </a:r>
          </a:p>
          <a:p>
            <a:pPr>
              <a:buNone/>
            </a:pPr>
            <a:endParaRPr lang="en-US" dirty="0"/>
          </a:p>
          <a:p>
            <a:pPr>
              <a:buNone/>
            </a:pPr>
            <a:r>
              <a:rPr lang="en-US" dirty="0"/>
              <a:t>Photo credit: </a:t>
            </a:r>
            <a:r>
              <a:rPr lang="en-US" dirty="0" err="1"/>
              <a:t>Sheeri</a:t>
            </a:r>
            <a:r>
              <a:rPr lang="en-US" dirty="0"/>
              <a:t> took this photo of her attic stairs.</a:t>
            </a:r>
          </a:p>
        </p:txBody>
      </p:sp>
    </p:spTree>
    <p:extLst>
      <p:ext uri="{BB962C8B-B14F-4D97-AF65-F5344CB8AC3E}">
        <p14:creationId xmlns:p14="http://schemas.microsoft.com/office/powerpoint/2010/main" val="2111035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has a similar theme from previous slide</a:t>
            </a:r>
          </a:p>
          <a:p>
            <a:r>
              <a:rPr lang="en-US" dirty="0"/>
              <a:t>Image credit: https://</a:t>
            </a:r>
            <a:r>
              <a:rPr lang="en-US" dirty="0" err="1"/>
              <a:t>commons.wikimedia.org</a:t>
            </a:r>
            <a:r>
              <a:rPr lang="en-US" dirty="0"/>
              <a:t>/wiki/</a:t>
            </a:r>
            <a:r>
              <a:rPr lang="en-US" dirty="0" err="1"/>
              <a:t>File:Work</a:t>
            </a:r>
            <a:r>
              <a:rPr lang="en-US" dirty="0"/>
              <a:t>_(physics).</a:t>
            </a:r>
            <a:r>
              <a:rPr lang="en-US" dirty="0" err="1"/>
              <a:t>svg</a:t>
            </a:r>
            <a:endParaRPr lang="en-US" dirty="0"/>
          </a:p>
        </p:txBody>
      </p:sp>
    </p:spTree>
    <p:extLst>
      <p:ext uri="{BB962C8B-B14F-4D97-AF65-F5344CB8AC3E}">
        <p14:creationId xmlns:p14="http://schemas.microsoft.com/office/powerpoint/2010/main" val="407950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2">
                    <a:lumMod val="75000"/>
                  </a:schemeClr>
                </a:solidFill>
              </a:rPr>
              <a:t>Needs help constantly</a:t>
            </a:r>
          </a:p>
          <a:p>
            <a:r>
              <a:rPr lang="en-US" dirty="0">
                <a:solidFill>
                  <a:schemeClr val="accent2">
                    <a:lumMod val="75000"/>
                  </a:schemeClr>
                </a:solidFill>
              </a:rPr>
              <a:t>Needs help only/mostly on technologies new to the company (not just new to them)</a:t>
            </a:r>
          </a:p>
          <a:p>
            <a:pPr>
              <a:buNone/>
            </a:pPr>
            <a:r>
              <a:rPr lang="en-US" dirty="0">
                <a:solidFill>
                  <a:schemeClr val="accent2">
                    <a:lumMod val="75000"/>
                  </a:schemeClr>
                </a:solidFill>
              </a:rPr>
              <a:t>Knows how to look for answers and will look before asking others – on your team, in your department, in your company, in your industry. Looks in a wide variety of places – not just google, stack overflow, product documentation, tickets, etc.</a:t>
            </a:r>
          </a:p>
          <a:p>
            <a:pPr>
              <a:buNone/>
            </a:pPr>
            <a:r>
              <a:rPr lang="en-US" dirty="0">
                <a:solidFill>
                  <a:schemeClr val="accent2">
                    <a:lumMod val="75000"/>
                  </a:schemeClr>
                </a:solidFill>
              </a:rPr>
              <a:t>Understanding how stuff works so you can reason out the answer – e.g. if someone asks if you can remove an item from the middle of an array, and you know how arrays work in PHP, you can tell them.</a:t>
            </a:r>
          </a:p>
          <a:p>
            <a:pPr>
              <a:buNone/>
            </a:pPr>
            <a:endParaRPr lang="en-US" dirty="0">
              <a:solidFill>
                <a:schemeClr val="accent2">
                  <a:lumMod val="75000"/>
                </a:schemeClr>
              </a:solidFill>
            </a:endParaRPr>
          </a:p>
          <a:p>
            <a:pPr>
              <a:buNone/>
            </a:pPr>
            <a:r>
              <a:rPr lang="en-US" dirty="0">
                <a:solidFill>
                  <a:schemeClr val="accent2">
                    <a:lumMod val="75000"/>
                  </a:schemeClr>
                </a:solidFill>
              </a:rPr>
              <a:t>And yet, ask for a second set of eyes. Two heads are better than one and you may be introducing tech debt.</a:t>
            </a:r>
          </a:p>
          <a:p>
            <a:pPr>
              <a:buNone/>
            </a:pPr>
            <a:endParaRPr lang="en-US" dirty="0">
              <a:solidFill>
                <a:schemeClr val="accent2">
                  <a:lumMod val="75000"/>
                </a:schemeClr>
              </a:solidFill>
            </a:endParaRPr>
          </a:p>
          <a:p>
            <a:endParaRPr lang="en-US" dirty="0">
              <a:solidFill>
                <a:schemeClr val="accent2">
                  <a:lumMod val="75000"/>
                </a:schemeClr>
              </a:solidFill>
            </a:endParaRPr>
          </a:p>
          <a:p>
            <a:r>
              <a:rPr lang="en-US" dirty="0"/>
              <a:t>Image credit: </a:t>
            </a:r>
            <a:r>
              <a:rPr lang="en-US" dirty="0" err="1"/>
              <a:t>Sheeri</a:t>
            </a:r>
            <a:r>
              <a:rPr lang="en-US" dirty="0"/>
              <a:t> took this picture of her son.</a:t>
            </a:r>
          </a:p>
        </p:txBody>
      </p:sp>
    </p:spTree>
    <p:extLst>
      <p:ext uri="{BB962C8B-B14F-4D97-AF65-F5344CB8AC3E}">
        <p14:creationId xmlns:p14="http://schemas.microsoft.com/office/powerpoint/2010/main" val="355349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chemeClr val="accent2">
                    <a:lumMod val="75000"/>
                  </a:schemeClr>
                </a:solidFill>
              </a:rPr>
              <a:t>Balance – like we talked about, you don’t want to ask for a second set of eyes on anything. But it also shows you are open to constructive criticism and are a team player, if you ask on the right stuff.</a:t>
            </a:r>
          </a:p>
          <a:p>
            <a:pPr>
              <a:buNone/>
            </a:pPr>
            <a:endParaRPr lang="en-US" dirty="0">
              <a:solidFill>
                <a:schemeClr val="accent2">
                  <a:lumMod val="75000"/>
                </a:schemeClr>
              </a:solidFill>
            </a:endParaRPr>
          </a:p>
          <a:p>
            <a:pPr>
              <a:buNone/>
            </a:pPr>
            <a:r>
              <a:rPr lang="en-US" dirty="0">
                <a:solidFill>
                  <a:schemeClr val="accent2">
                    <a:lumMod val="75000"/>
                  </a:schemeClr>
                </a:solidFill>
              </a:rPr>
              <a:t>Image credit: https://</a:t>
            </a:r>
            <a:r>
              <a:rPr lang="en-US" dirty="0" err="1">
                <a:solidFill>
                  <a:schemeClr val="accent2">
                    <a:lumMod val="75000"/>
                  </a:schemeClr>
                </a:solidFill>
              </a:rPr>
              <a:t>commons.wikimedia.org</a:t>
            </a:r>
            <a:r>
              <a:rPr lang="en-US" dirty="0">
                <a:solidFill>
                  <a:schemeClr val="accent2">
                    <a:lumMod val="75000"/>
                  </a:schemeClr>
                </a:solidFill>
              </a:rPr>
              <a:t>/wiki/</a:t>
            </a:r>
            <a:r>
              <a:rPr lang="en-US" dirty="0" err="1">
                <a:solidFill>
                  <a:schemeClr val="accent2">
                    <a:lumMod val="75000"/>
                  </a:schemeClr>
                </a:solidFill>
              </a:rPr>
              <a:t>File:Phidippus_audax_male.jpg</a:t>
            </a:r>
            <a:endParaRPr lang="en-US" dirty="0">
              <a:solidFill>
                <a:schemeClr val="accent2">
                  <a:lumMod val="75000"/>
                </a:schemeClr>
              </a:solidFill>
            </a:endParaRPr>
          </a:p>
          <a:p>
            <a:endParaRPr lang="en-US" dirty="0"/>
          </a:p>
        </p:txBody>
      </p:sp>
    </p:spTree>
    <p:extLst>
      <p:ext uri="{BB962C8B-B14F-4D97-AF65-F5344CB8AC3E}">
        <p14:creationId xmlns:p14="http://schemas.microsoft.com/office/powerpoint/2010/main" val="1955927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explaining priorities:</a:t>
            </a:r>
          </a:p>
          <a:p>
            <a:endParaRPr lang="en-US" dirty="0"/>
          </a:p>
          <a:p>
            <a:r>
              <a:rPr lang="en-US" dirty="0"/>
              <a:t>Anecdote: in chat: “Are you busy”? Well, it depends…if it’s an emergency I’m not busy. If it’s something that can wait until office hours, I’m busy.</a:t>
            </a:r>
          </a:p>
        </p:txBody>
      </p:sp>
    </p:spTree>
    <p:extLst>
      <p:ext uri="{BB962C8B-B14F-4D97-AF65-F5344CB8AC3E}">
        <p14:creationId xmlns:p14="http://schemas.microsoft.com/office/powerpoint/2010/main" val="1382936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Logo_Slide">
    <p:bg>
      <p:bgPr>
        <a:solidFill>
          <a:schemeClr val="bg1"/>
        </a:solidFill>
        <a:effectLst/>
      </p:bgPr>
    </p:bg>
    <p:spTree>
      <p:nvGrpSpPr>
        <p:cNvPr id="1" name=""/>
        <p:cNvGrpSpPr/>
        <p:nvPr/>
      </p:nvGrpSpPr>
      <p:grpSpPr>
        <a:xfrm>
          <a:off x="0" y="0"/>
          <a:ext cx="0" cy="0"/>
          <a:chOff x="0" y="0"/>
          <a:chExt cx="0" cy="0"/>
        </a:xfrm>
      </p:grpSpPr>
      <p:pic>
        <p:nvPicPr>
          <p:cNvPr id="2" name="Picture 8" descr="Salesforce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2778" y="2259016"/>
            <a:ext cx="3343275" cy="2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Salesforce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2728" y="2258820"/>
            <a:ext cx="3343368" cy="2340360"/>
          </a:xfrm>
          <a:prstGeom prst="rect">
            <a:avLst/>
          </a:prstGeom>
        </p:spPr>
      </p:pic>
    </p:spTree>
    <p:extLst>
      <p:ext uri="{BB962C8B-B14F-4D97-AF65-F5344CB8AC3E}">
        <p14:creationId xmlns:p14="http://schemas.microsoft.com/office/powerpoint/2010/main" val="62805267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sic 2_MtnFooter">
    <p:spTree>
      <p:nvGrpSpPr>
        <p:cNvPr id="1" name=""/>
        <p:cNvGrpSpPr/>
        <p:nvPr/>
      </p:nvGrpSpPr>
      <p:grpSpPr>
        <a:xfrm>
          <a:off x="0" y="0"/>
          <a:ext cx="0" cy="0"/>
          <a:chOff x="0" y="0"/>
          <a:chExt cx="0" cy="0"/>
        </a:xfrm>
      </p:grpSpPr>
      <p:grpSp>
        <p:nvGrpSpPr>
          <p:cNvPr id="59" name="Group 58"/>
          <p:cNvGrpSpPr/>
          <p:nvPr userDrawn="1"/>
        </p:nvGrpSpPr>
        <p:grpSpPr>
          <a:xfrm>
            <a:off x="389" y="6142153"/>
            <a:ext cx="12198206" cy="733518"/>
            <a:chOff x="389" y="6150391"/>
            <a:chExt cx="12198206" cy="733518"/>
          </a:xfrm>
        </p:grpSpPr>
        <p:sp>
          <p:nvSpPr>
            <p:cNvPr id="60" name="Shape 602"/>
            <p:cNvSpPr/>
            <p:nvPr userDrawn="1"/>
          </p:nvSpPr>
          <p:spPr>
            <a:xfrm>
              <a:off x="11917768" y="6405357"/>
              <a:ext cx="146727" cy="1992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1" name="Shape 602"/>
            <p:cNvSpPr/>
            <p:nvPr userDrawn="1"/>
          </p:nvSpPr>
          <p:spPr>
            <a:xfrm>
              <a:off x="11687027" y="6446518"/>
              <a:ext cx="100216" cy="149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2" name="Shape 575"/>
            <p:cNvSpPr/>
            <p:nvPr/>
          </p:nvSpPr>
          <p:spPr>
            <a:xfrm>
              <a:off x="5543882" y="6582796"/>
              <a:ext cx="1893429" cy="299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50" y="5858"/>
                  </a:lnTo>
                  <a:lnTo>
                    <a:pt x="14853" y="10752"/>
                  </a:lnTo>
                  <a:lnTo>
                    <a:pt x="12240" y="3206"/>
                  </a:lnTo>
                  <a:lnTo>
                    <a:pt x="11698" y="4797"/>
                  </a:lnTo>
                  <a:lnTo>
                    <a:pt x="10039" y="0"/>
                  </a:lnTo>
                  <a:lnTo>
                    <a:pt x="7445" y="7473"/>
                  </a:lnTo>
                  <a:lnTo>
                    <a:pt x="5973" y="3206"/>
                  </a:lnTo>
                  <a:lnTo>
                    <a:pt x="5534"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3" name="Freeform 51"/>
            <p:cNvSpPr/>
            <p:nvPr/>
          </p:nvSpPr>
          <p:spPr>
            <a:xfrm>
              <a:off x="11193519" y="6495174"/>
              <a:ext cx="1005076" cy="387280"/>
            </a:xfrm>
            <a:custGeom>
              <a:avLst/>
              <a:gdLst>
                <a:gd name="connsiteX0" fmla="*/ 689783 w 1005076"/>
                <a:gd name="connsiteY0" fmla="*/ 0 h 387280"/>
                <a:gd name="connsiteX1" fmla="*/ 948796 w 1005076"/>
                <a:gd name="connsiteY1" fmla="*/ 158821 h 387280"/>
                <a:gd name="connsiteX2" fmla="*/ 1005076 w 1005076"/>
                <a:gd name="connsiteY2" fmla="*/ 144699 h 387280"/>
                <a:gd name="connsiteX3" fmla="*/ 1005076 w 1005076"/>
                <a:gd name="connsiteY3" fmla="*/ 387280 h 387280"/>
                <a:gd name="connsiteX4" fmla="*/ 0 w 1005076"/>
                <a:gd name="connsiteY4" fmla="*/ 387280 h 38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76" h="387280">
                  <a:moveTo>
                    <a:pt x="689783" y="0"/>
                  </a:moveTo>
                  <a:lnTo>
                    <a:pt x="948796" y="158821"/>
                  </a:lnTo>
                  <a:lnTo>
                    <a:pt x="1005076" y="144699"/>
                  </a:lnTo>
                  <a:lnTo>
                    <a:pt x="1005076" y="387280"/>
                  </a:lnTo>
                  <a:lnTo>
                    <a:pt x="0" y="38728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64" name="Freeform 88"/>
            <p:cNvSpPr/>
            <p:nvPr/>
          </p:nvSpPr>
          <p:spPr>
            <a:xfrm>
              <a:off x="11701720" y="6484998"/>
              <a:ext cx="487105" cy="387280"/>
            </a:xfrm>
            <a:custGeom>
              <a:avLst/>
              <a:gdLst>
                <a:gd name="connsiteX0" fmla="*/ 171795 w 487105"/>
                <a:gd name="connsiteY0" fmla="*/ 0 h 387280"/>
                <a:gd name="connsiteX1" fmla="*/ 430769 w 487105"/>
                <a:gd name="connsiteY1" fmla="*/ 158821 h 387280"/>
                <a:gd name="connsiteX2" fmla="*/ 487105 w 487105"/>
                <a:gd name="connsiteY2" fmla="*/ 219305 h 387280"/>
                <a:gd name="connsiteX3" fmla="*/ 487105 w 487105"/>
                <a:gd name="connsiteY3" fmla="*/ 387280 h 387280"/>
                <a:gd name="connsiteX4" fmla="*/ 61168 w 487105"/>
                <a:gd name="connsiteY4" fmla="*/ 387280 h 387280"/>
                <a:gd name="connsiteX5" fmla="*/ 137948 w 487105"/>
                <a:gd name="connsiteY5" fmla="*/ 237568 h 387280"/>
                <a:gd name="connsiteX6" fmla="*/ 0 w 487105"/>
                <a:gd name="connsiteY6" fmla="*/ 187455 h 38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05" h="387280">
                  <a:moveTo>
                    <a:pt x="171795" y="0"/>
                  </a:moveTo>
                  <a:lnTo>
                    <a:pt x="430769" y="158821"/>
                  </a:lnTo>
                  <a:lnTo>
                    <a:pt x="487105" y="219305"/>
                  </a:lnTo>
                  <a:lnTo>
                    <a:pt x="487105" y="387280"/>
                  </a:lnTo>
                  <a:lnTo>
                    <a:pt x="61168" y="387280"/>
                  </a:lnTo>
                  <a:lnTo>
                    <a:pt x="137948" y="237568"/>
                  </a:lnTo>
                  <a:lnTo>
                    <a:pt x="0" y="187455"/>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65" name="Shape 580"/>
            <p:cNvSpPr/>
            <p:nvPr/>
          </p:nvSpPr>
          <p:spPr>
            <a:xfrm>
              <a:off x="7511851" y="6443629"/>
              <a:ext cx="2772293" cy="4388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49" y="5858"/>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7" name="Shape 607"/>
            <p:cNvSpPr/>
            <p:nvPr/>
          </p:nvSpPr>
          <p:spPr>
            <a:xfrm>
              <a:off x="9223401" y="6438369"/>
              <a:ext cx="141919" cy="2119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8" name="Freeform 52"/>
            <p:cNvSpPr/>
            <p:nvPr/>
          </p:nvSpPr>
          <p:spPr>
            <a:xfrm flipH="1">
              <a:off x="389" y="6232426"/>
              <a:ext cx="2748616" cy="650028"/>
            </a:xfrm>
            <a:custGeom>
              <a:avLst/>
              <a:gdLst/>
              <a:ahLst/>
              <a:cxnLst/>
              <a:rect l="l" t="t" r="r" b="b"/>
              <a:pathLst>
                <a:path w="2748616" h="650028">
                  <a:moveTo>
                    <a:pt x="2442903" y="0"/>
                  </a:moveTo>
                  <a:lnTo>
                    <a:pt x="2076872" y="155317"/>
                  </a:lnTo>
                  <a:lnTo>
                    <a:pt x="1957289" y="103803"/>
                  </a:lnTo>
                  <a:lnTo>
                    <a:pt x="1380774" y="348126"/>
                  </a:lnTo>
                  <a:lnTo>
                    <a:pt x="1006359" y="189669"/>
                  </a:lnTo>
                  <a:lnTo>
                    <a:pt x="0" y="650028"/>
                  </a:lnTo>
                  <a:lnTo>
                    <a:pt x="2748616" y="650028"/>
                  </a:lnTo>
                  <a:lnTo>
                    <a:pt x="2748616" y="129245"/>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69" name="Shape 603"/>
            <p:cNvSpPr/>
            <p:nvPr/>
          </p:nvSpPr>
          <p:spPr>
            <a:xfrm>
              <a:off x="598305" y="6255249"/>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0" name="Shape 603"/>
            <p:cNvSpPr/>
            <p:nvPr userDrawn="1"/>
          </p:nvSpPr>
          <p:spPr>
            <a:xfrm>
              <a:off x="20339" y="6150391"/>
              <a:ext cx="173027" cy="234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1" name="Shape 603"/>
            <p:cNvSpPr/>
            <p:nvPr/>
          </p:nvSpPr>
          <p:spPr>
            <a:xfrm>
              <a:off x="198743" y="6150807"/>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2" name="Shape 603"/>
            <p:cNvSpPr/>
            <p:nvPr/>
          </p:nvSpPr>
          <p:spPr>
            <a:xfrm>
              <a:off x="419843" y="6199611"/>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3" name="Shape 603"/>
            <p:cNvSpPr/>
            <p:nvPr/>
          </p:nvSpPr>
          <p:spPr>
            <a:xfrm>
              <a:off x="1000630" y="6336085"/>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4" name="Shape 594"/>
            <p:cNvSpPr/>
            <p:nvPr/>
          </p:nvSpPr>
          <p:spPr>
            <a:xfrm>
              <a:off x="726040" y="6351692"/>
              <a:ext cx="292751" cy="209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72"/>
                  </a:lnTo>
                  <a:lnTo>
                    <a:pt x="21600" y="21600"/>
                  </a:lnTo>
                  <a:lnTo>
                    <a:pt x="9000" y="10843"/>
                  </a:lnTo>
                  <a:lnTo>
                    <a:pt x="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5" name="Shape 597"/>
            <p:cNvSpPr/>
            <p:nvPr/>
          </p:nvSpPr>
          <p:spPr>
            <a:xfrm>
              <a:off x="244026" y="6239413"/>
              <a:ext cx="405153" cy="618588"/>
            </a:xfrm>
            <a:custGeom>
              <a:avLst/>
              <a:gdLst/>
              <a:ahLst/>
              <a:cxnLst>
                <a:cxn ang="0">
                  <a:pos x="wd2" y="hd2"/>
                </a:cxn>
                <a:cxn ang="5400000">
                  <a:pos x="wd2" y="hd2"/>
                </a:cxn>
                <a:cxn ang="10800000">
                  <a:pos x="wd2" y="hd2"/>
                </a:cxn>
                <a:cxn ang="16200000">
                  <a:pos x="wd2" y="hd2"/>
                </a:cxn>
              </a:cxnLst>
              <a:rect l="0" t="0" r="r" b="b"/>
              <a:pathLst>
                <a:path w="21600" h="21600" extrusionOk="0">
                  <a:moveTo>
                    <a:pt x="2944" y="0"/>
                  </a:moveTo>
                  <a:lnTo>
                    <a:pt x="4673" y="11330"/>
                  </a:lnTo>
                  <a:lnTo>
                    <a:pt x="0" y="19093"/>
                  </a:lnTo>
                  <a:lnTo>
                    <a:pt x="1693" y="20129"/>
                  </a:lnTo>
                  <a:lnTo>
                    <a:pt x="699" y="21600"/>
                  </a:lnTo>
                  <a:lnTo>
                    <a:pt x="4195" y="21600"/>
                  </a:lnTo>
                  <a:lnTo>
                    <a:pt x="15160" y="17550"/>
                  </a:lnTo>
                  <a:lnTo>
                    <a:pt x="21600" y="15212"/>
                  </a:lnTo>
                  <a:lnTo>
                    <a:pt x="12511" y="10800"/>
                  </a:lnTo>
                  <a:lnTo>
                    <a:pt x="2944"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lvl="0" defTabSz="457109"/>
              <a:endParaRPr sz="900" dirty="0">
                <a:solidFill>
                  <a:srgbClr val="000000"/>
                </a:solidFill>
                <a:latin typeface="Calibri"/>
                <a:ea typeface="Calibri"/>
                <a:cs typeface="Calibri"/>
              </a:endParaRPr>
            </a:p>
          </p:txBody>
        </p:sp>
        <p:sp>
          <p:nvSpPr>
            <p:cNvPr id="76" name="Shape 607"/>
            <p:cNvSpPr/>
            <p:nvPr/>
          </p:nvSpPr>
          <p:spPr>
            <a:xfrm>
              <a:off x="10265093" y="6422136"/>
              <a:ext cx="185385" cy="2517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7" name="Shape 609"/>
            <p:cNvSpPr/>
            <p:nvPr/>
          </p:nvSpPr>
          <p:spPr>
            <a:xfrm>
              <a:off x="9744615" y="6404616"/>
              <a:ext cx="191978" cy="286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8" name="Shape 600"/>
            <p:cNvSpPr/>
            <p:nvPr/>
          </p:nvSpPr>
          <p:spPr>
            <a:xfrm>
              <a:off x="3029242" y="6246445"/>
              <a:ext cx="208529" cy="283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9" name="Shape 601"/>
            <p:cNvSpPr/>
            <p:nvPr/>
          </p:nvSpPr>
          <p:spPr>
            <a:xfrm>
              <a:off x="6947500" y="6503669"/>
              <a:ext cx="123175" cy="16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0" name="Shape 602"/>
            <p:cNvSpPr/>
            <p:nvPr/>
          </p:nvSpPr>
          <p:spPr>
            <a:xfrm>
              <a:off x="7786397" y="6508260"/>
              <a:ext cx="106381" cy="1589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81" name="Shape 604"/>
            <p:cNvSpPr/>
            <p:nvPr/>
          </p:nvSpPr>
          <p:spPr>
            <a:xfrm>
              <a:off x="7350855" y="6417001"/>
              <a:ext cx="163854" cy="222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2" name="Shape 602"/>
            <p:cNvSpPr/>
            <p:nvPr/>
          </p:nvSpPr>
          <p:spPr>
            <a:xfrm>
              <a:off x="4285136" y="6438796"/>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3" name="Shape 604"/>
            <p:cNvSpPr/>
            <p:nvPr/>
          </p:nvSpPr>
          <p:spPr>
            <a:xfrm>
              <a:off x="6829402" y="6523070"/>
              <a:ext cx="127568" cy="1732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4" name="Shape 560"/>
            <p:cNvSpPr/>
            <p:nvPr/>
          </p:nvSpPr>
          <p:spPr>
            <a:xfrm>
              <a:off x="7827419" y="6588996"/>
              <a:ext cx="93375" cy="139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85" name="Shape 598"/>
            <p:cNvSpPr/>
            <p:nvPr/>
          </p:nvSpPr>
          <p:spPr>
            <a:xfrm>
              <a:off x="8368772" y="6456447"/>
              <a:ext cx="93375" cy="139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86" name="Shape 602"/>
            <p:cNvSpPr/>
            <p:nvPr/>
          </p:nvSpPr>
          <p:spPr>
            <a:xfrm>
              <a:off x="4077554" y="6448865"/>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7" name="Shape 602"/>
            <p:cNvSpPr/>
            <p:nvPr/>
          </p:nvSpPr>
          <p:spPr>
            <a:xfrm>
              <a:off x="3845313" y="6349879"/>
              <a:ext cx="133388" cy="1811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8" name="Shape 584"/>
            <p:cNvSpPr/>
            <p:nvPr/>
          </p:nvSpPr>
          <p:spPr>
            <a:xfrm>
              <a:off x="8202721" y="6501130"/>
              <a:ext cx="486205" cy="373688"/>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89" name="Shape 602"/>
            <p:cNvSpPr/>
            <p:nvPr/>
          </p:nvSpPr>
          <p:spPr>
            <a:xfrm>
              <a:off x="3317277" y="6253147"/>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0" name="Shape 601"/>
            <p:cNvSpPr/>
            <p:nvPr/>
          </p:nvSpPr>
          <p:spPr>
            <a:xfrm>
              <a:off x="10546185" y="6485755"/>
              <a:ext cx="123175" cy="16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1" name="Shape 602"/>
            <p:cNvSpPr/>
            <p:nvPr/>
          </p:nvSpPr>
          <p:spPr>
            <a:xfrm>
              <a:off x="10768013" y="6579945"/>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2" name="Shape 562"/>
            <p:cNvSpPr/>
            <p:nvPr/>
          </p:nvSpPr>
          <p:spPr>
            <a:xfrm>
              <a:off x="1789741" y="6321924"/>
              <a:ext cx="3541170" cy="5605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03" y="4404"/>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3" name="Shape 565"/>
            <p:cNvSpPr/>
            <p:nvPr/>
          </p:nvSpPr>
          <p:spPr>
            <a:xfrm>
              <a:off x="6515274" y="6473943"/>
              <a:ext cx="2412273" cy="4085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4" name="Shape 566"/>
            <p:cNvSpPr/>
            <p:nvPr/>
          </p:nvSpPr>
          <p:spPr>
            <a:xfrm>
              <a:off x="3435240" y="6315639"/>
              <a:ext cx="292075" cy="2802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5" name="Shape 568"/>
            <p:cNvSpPr/>
            <p:nvPr/>
          </p:nvSpPr>
          <p:spPr>
            <a:xfrm>
              <a:off x="7644168" y="6583377"/>
              <a:ext cx="303332" cy="299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96" name="Shape 569"/>
            <p:cNvSpPr/>
            <p:nvPr/>
          </p:nvSpPr>
          <p:spPr>
            <a:xfrm>
              <a:off x="8064206" y="6662842"/>
              <a:ext cx="210770" cy="158900"/>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97" name="Shape 570"/>
            <p:cNvSpPr/>
            <p:nvPr/>
          </p:nvSpPr>
          <p:spPr>
            <a:xfrm>
              <a:off x="7135696" y="6467657"/>
              <a:ext cx="340233" cy="408511"/>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98" name="Shape 571"/>
            <p:cNvSpPr/>
            <p:nvPr/>
          </p:nvSpPr>
          <p:spPr>
            <a:xfrm>
              <a:off x="2672219" y="6398843"/>
              <a:ext cx="621050" cy="477327"/>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99" name="Shape 576"/>
            <p:cNvSpPr/>
            <p:nvPr/>
          </p:nvSpPr>
          <p:spPr>
            <a:xfrm>
              <a:off x="6094476" y="6673019"/>
              <a:ext cx="256981" cy="210890"/>
            </a:xfrm>
            <a:custGeom>
              <a:avLst/>
              <a:gdLst/>
              <a:ahLst/>
              <a:cxnLst>
                <a:cxn ang="0">
                  <a:pos x="wd2" y="hd2"/>
                </a:cxn>
                <a:cxn ang="5400000">
                  <a:pos x="wd2" y="hd2"/>
                </a:cxn>
                <a:cxn ang="10800000">
                  <a:pos x="wd2" y="hd2"/>
                </a:cxn>
                <a:cxn ang="16200000">
                  <a:pos x="wd2" y="hd2"/>
                </a:cxn>
              </a:cxnLst>
              <a:rect l="0" t="0" r="r" b="b"/>
              <a:pathLst>
                <a:path w="21600" h="21600" extrusionOk="0">
                  <a:moveTo>
                    <a:pt x="6225" y="0"/>
                  </a:moveTo>
                  <a:lnTo>
                    <a:pt x="697" y="8153"/>
                  </a:lnTo>
                  <a:lnTo>
                    <a:pt x="3832" y="11097"/>
                  </a:lnTo>
                  <a:lnTo>
                    <a:pt x="0" y="21600"/>
                  </a:lnTo>
                  <a:lnTo>
                    <a:pt x="21600" y="21600"/>
                  </a:lnTo>
                  <a:lnTo>
                    <a:pt x="15794" y="17410"/>
                  </a:lnTo>
                  <a:lnTo>
                    <a:pt x="15956" y="10814"/>
                  </a:lnTo>
                  <a:lnTo>
                    <a:pt x="11613" y="7559"/>
                  </a:lnTo>
                  <a:lnTo>
                    <a:pt x="6225"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0" name="Shape 581"/>
            <p:cNvSpPr/>
            <p:nvPr/>
          </p:nvSpPr>
          <p:spPr>
            <a:xfrm>
              <a:off x="9416040" y="6495175"/>
              <a:ext cx="2287276" cy="3872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1" name="Shape 583"/>
            <p:cNvSpPr/>
            <p:nvPr/>
          </p:nvSpPr>
          <p:spPr>
            <a:xfrm>
              <a:off x="9934011" y="6488307"/>
              <a:ext cx="643561" cy="387279"/>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grpSp>
          <p:nvGrpSpPr>
            <p:cNvPr id="102" name="Group 101"/>
            <p:cNvGrpSpPr/>
            <p:nvPr/>
          </p:nvGrpSpPr>
          <p:grpSpPr>
            <a:xfrm>
              <a:off x="730738" y="6295020"/>
              <a:ext cx="3468806" cy="587434"/>
              <a:chOff x="635957" y="6252598"/>
              <a:chExt cx="3682207" cy="623572"/>
            </a:xfrm>
          </p:grpSpPr>
          <p:sp>
            <p:nvSpPr>
              <p:cNvPr id="109" name="Shape 590"/>
              <p:cNvSpPr/>
              <p:nvPr/>
            </p:nvSpPr>
            <p:spPr>
              <a:xfrm>
                <a:off x="635957" y="6252598"/>
                <a:ext cx="3682207" cy="6235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0" name="Shape 591"/>
              <p:cNvSpPr/>
              <p:nvPr/>
            </p:nvSpPr>
            <p:spPr>
              <a:xfrm>
                <a:off x="2359156" y="6418757"/>
                <a:ext cx="463021" cy="457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58" name="Shape 592"/>
              <p:cNvSpPr/>
              <p:nvPr/>
            </p:nvSpPr>
            <p:spPr>
              <a:xfrm>
                <a:off x="3175409" y="6550536"/>
                <a:ext cx="321729" cy="242553"/>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59" name="Shape 593"/>
              <p:cNvSpPr/>
              <p:nvPr/>
            </p:nvSpPr>
            <p:spPr>
              <a:xfrm>
                <a:off x="1582999" y="6252598"/>
                <a:ext cx="519347" cy="623571"/>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dirty="0"/>
              </a:p>
            </p:txBody>
          </p:sp>
        </p:grpSp>
        <p:sp>
          <p:nvSpPr>
            <p:cNvPr id="103" name="Shape 582"/>
            <p:cNvSpPr/>
            <p:nvPr/>
          </p:nvSpPr>
          <p:spPr>
            <a:xfrm rot="480000">
              <a:off x="8763397" y="6466590"/>
              <a:ext cx="334778" cy="21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grpSp>
          <p:nvGrpSpPr>
            <p:cNvPr id="104" name="Group 103"/>
            <p:cNvGrpSpPr/>
            <p:nvPr/>
          </p:nvGrpSpPr>
          <p:grpSpPr>
            <a:xfrm>
              <a:off x="4486591" y="6543404"/>
              <a:ext cx="2002435" cy="339050"/>
              <a:chOff x="4486591" y="6531402"/>
              <a:chExt cx="2002435" cy="339050"/>
            </a:xfrm>
          </p:grpSpPr>
          <p:sp>
            <p:nvSpPr>
              <p:cNvPr id="106" name="Shape 602"/>
              <p:cNvSpPr/>
              <p:nvPr/>
            </p:nvSpPr>
            <p:spPr>
              <a:xfrm>
                <a:off x="5776414" y="6578757"/>
                <a:ext cx="110238" cy="149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7" name="Shape 563"/>
              <p:cNvSpPr/>
              <p:nvPr/>
            </p:nvSpPr>
            <p:spPr>
              <a:xfrm>
                <a:off x="4486591" y="6531402"/>
                <a:ext cx="2002435" cy="3390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8" name="Shape 567"/>
              <p:cNvSpPr/>
              <p:nvPr/>
            </p:nvSpPr>
            <p:spPr>
              <a:xfrm>
                <a:off x="4936483" y="6531402"/>
                <a:ext cx="563416" cy="339050"/>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grpSp>
        <p:sp>
          <p:nvSpPr>
            <p:cNvPr id="105" name="Shape 572"/>
            <p:cNvSpPr/>
            <p:nvPr/>
          </p:nvSpPr>
          <p:spPr>
            <a:xfrm>
              <a:off x="5503225" y="6697346"/>
              <a:ext cx="208175" cy="160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60" y="12237"/>
                  </a:lnTo>
                  <a:lnTo>
                    <a:pt x="21600" y="21600"/>
                  </a:lnTo>
                  <a:lnTo>
                    <a:pt x="7224" y="10754"/>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grpSp>
      <p:sp>
        <p:nvSpPr>
          <p:cNvPr id="6"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7"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dirty="0"/>
              <a:t>Click to edit Master text styles</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0821536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3" name="Content Placeholder 2"/>
          <p:cNvSpPr>
            <a:spLocks noGrp="1"/>
          </p:cNvSpPr>
          <p:nvPr>
            <p:ph sz="quarter" idx="11"/>
          </p:nvPr>
        </p:nvSpPr>
        <p:spPr>
          <a:xfrm>
            <a:off x="571500" y="1764285"/>
            <a:ext cx="5303520" cy="422376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2"/>
          </p:nvPr>
        </p:nvSpPr>
        <p:spPr>
          <a:xfrm>
            <a:off x="6313932" y="1764285"/>
            <a:ext cx="5303520" cy="422376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sp>
        <p:nvSpPr>
          <p:cNvPr id="9" name="Footer Placeholder 3"/>
          <p:cNvSpPr>
            <a:spLocks noGrp="1"/>
          </p:cNvSpPr>
          <p:nvPr>
            <p:ph type="ftr" sz="quarter" idx="17"/>
          </p:nvPr>
        </p:nvSpPr>
        <p:spPr/>
        <p:txBody>
          <a:bodyPr/>
          <a:lstStyle>
            <a:lvl1pPr>
              <a:defRPr/>
            </a:lvl1pPr>
          </a:lstStyle>
          <a:p>
            <a:endParaRPr lang="en-US" dirty="0"/>
          </a:p>
        </p:txBody>
      </p:sp>
    </p:spTree>
    <p:extLst>
      <p:ext uri="{BB962C8B-B14F-4D97-AF65-F5344CB8AC3E}">
        <p14:creationId xmlns:p14="http://schemas.microsoft.com/office/powerpoint/2010/main" val="341168572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column_MtnFooter">
    <p:spTree>
      <p:nvGrpSpPr>
        <p:cNvPr id="1" name=""/>
        <p:cNvGrpSpPr/>
        <p:nvPr/>
      </p:nvGrpSpPr>
      <p:grpSpPr>
        <a:xfrm>
          <a:off x="0" y="0"/>
          <a:ext cx="0" cy="0"/>
          <a:chOff x="0" y="0"/>
          <a:chExt cx="0" cy="0"/>
        </a:xfrm>
      </p:grpSpPr>
      <p:grpSp>
        <p:nvGrpSpPr>
          <p:cNvPr id="58" name="Group 57"/>
          <p:cNvGrpSpPr/>
          <p:nvPr userDrawn="1"/>
        </p:nvGrpSpPr>
        <p:grpSpPr>
          <a:xfrm>
            <a:off x="389" y="6142153"/>
            <a:ext cx="12198206" cy="733518"/>
            <a:chOff x="389" y="6150391"/>
            <a:chExt cx="12198206" cy="733518"/>
          </a:xfrm>
        </p:grpSpPr>
        <p:sp>
          <p:nvSpPr>
            <p:cNvPr id="59" name="Shape 602"/>
            <p:cNvSpPr/>
            <p:nvPr userDrawn="1"/>
          </p:nvSpPr>
          <p:spPr>
            <a:xfrm>
              <a:off x="11917768" y="6405357"/>
              <a:ext cx="146727" cy="1992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0" name="Shape 602"/>
            <p:cNvSpPr/>
            <p:nvPr userDrawn="1"/>
          </p:nvSpPr>
          <p:spPr>
            <a:xfrm>
              <a:off x="11687027" y="6446518"/>
              <a:ext cx="100216" cy="149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1" name="Shape 575"/>
            <p:cNvSpPr/>
            <p:nvPr/>
          </p:nvSpPr>
          <p:spPr>
            <a:xfrm>
              <a:off x="5543882" y="6582796"/>
              <a:ext cx="1893429" cy="299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50" y="5858"/>
                  </a:lnTo>
                  <a:lnTo>
                    <a:pt x="14853" y="10752"/>
                  </a:lnTo>
                  <a:lnTo>
                    <a:pt x="12240" y="3206"/>
                  </a:lnTo>
                  <a:lnTo>
                    <a:pt x="11698" y="4797"/>
                  </a:lnTo>
                  <a:lnTo>
                    <a:pt x="10039" y="0"/>
                  </a:lnTo>
                  <a:lnTo>
                    <a:pt x="7445" y="7473"/>
                  </a:lnTo>
                  <a:lnTo>
                    <a:pt x="5973" y="3206"/>
                  </a:lnTo>
                  <a:lnTo>
                    <a:pt x="5534"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4" name="Freeform 51"/>
            <p:cNvSpPr/>
            <p:nvPr/>
          </p:nvSpPr>
          <p:spPr>
            <a:xfrm>
              <a:off x="11193519" y="6495174"/>
              <a:ext cx="1005076" cy="387280"/>
            </a:xfrm>
            <a:custGeom>
              <a:avLst/>
              <a:gdLst>
                <a:gd name="connsiteX0" fmla="*/ 689783 w 1005076"/>
                <a:gd name="connsiteY0" fmla="*/ 0 h 387280"/>
                <a:gd name="connsiteX1" fmla="*/ 948796 w 1005076"/>
                <a:gd name="connsiteY1" fmla="*/ 158821 h 387280"/>
                <a:gd name="connsiteX2" fmla="*/ 1005076 w 1005076"/>
                <a:gd name="connsiteY2" fmla="*/ 144699 h 387280"/>
                <a:gd name="connsiteX3" fmla="*/ 1005076 w 1005076"/>
                <a:gd name="connsiteY3" fmla="*/ 387280 h 387280"/>
                <a:gd name="connsiteX4" fmla="*/ 0 w 1005076"/>
                <a:gd name="connsiteY4" fmla="*/ 387280 h 38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76" h="387280">
                  <a:moveTo>
                    <a:pt x="689783" y="0"/>
                  </a:moveTo>
                  <a:lnTo>
                    <a:pt x="948796" y="158821"/>
                  </a:lnTo>
                  <a:lnTo>
                    <a:pt x="1005076" y="144699"/>
                  </a:lnTo>
                  <a:lnTo>
                    <a:pt x="1005076" y="387280"/>
                  </a:lnTo>
                  <a:lnTo>
                    <a:pt x="0" y="38728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65" name="Freeform 88"/>
            <p:cNvSpPr/>
            <p:nvPr/>
          </p:nvSpPr>
          <p:spPr>
            <a:xfrm>
              <a:off x="11701720" y="6484998"/>
              <a:ext cx="487105" cy="387280"/>
            </a:xfrm>
            <a:custGeom>
              <a:avLst/>
              <a:gdLst>
                <a:gd name="connsiteX0" fmla="*/ 171795 w 487105"/>
                <a:gd name="connsiteY0" fmla="*/ 0 h 387280"/>
                <a:gd name="connsiteX1" fmla="*/ 430769 w 487105"/>
                <a:gd name="connsiteY1" fmla="*/ 158821 h 387280"/>
                <a:gd name="connsiteX2" fmla="*/ 487105 w 487105"/>
                <a:gd name="connsiteY2" fmla="*/ 219305 h 387280"/>
                <a:gd name="connsiteX3" fmla="*/ 487105 w 487105"/>
                <a:gd name="connsiteY3" fmla="*/ 387280 h 387280"/>
                <a:gd name="connsiteX4" fmla="*/ 61168 w 487105"/>
                <a:gd name="connsiteY4" fmla="*/ 387280 h 387280"/>
                <a:gd name="connsiteX5" fmla="*/ 137948 w 487105"/>
                <a:gd name="connsiteY5" fmla="*/ 237568 h 387280"/>
                <a:gd name="connsiteX6" fmla="*/ 0 w 487105"/>
                <a:gd name="connsiteY6" fmla="*/ 187455 h 38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05" h="387280">
                  <a:moveTo>
                    <a:pt x="171795" y="0"/>
                  </a:moveTo>
                  <a:lnTo>
                    <a:pt x="430769" y="158821"/>
                  </a:lnTo>
                  <a:lnTo>
                    <a:pt x="487105" y="219305"/>
                  </a:lnTo>
                  <a:lnTo>
                    <a:pt x="487105" y="387280"/>
                  </a:lnTo>
                  <a:lnTo>
                    <a:pt x="61168" y="387280"/>
                  </a:lnTo>
                  <a:lnTo>
                    <a:pt x="137948" y="237568"/>
                  </a:lnTo>
                  <a:lnTo>
                    <a:pt x="0" y="187455"/>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66" name="Shape 580"/>
            <p:cNvSpPr/>
            <p:nvPr/>
          </p:nvSpPr>
          <p:spPr>
            <a:xfrm>
              <a:off x="7511851" y="6443629"/>
              <a:ext cx="2772293" cy="4388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49" y="5858"/>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7" name="Shape 607"/>
            <p:cNvSpPr/>
            <p:nvPr/>
          </p:nvSpPr>
          <p:spPr>
            <a:xfrm>
              <a:off x="9223401" y="6438369"/>
              <a:ext cx="141919" cy="2119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8" name="Freeform 52"/>
            <p:cNvSpPr/>
            <p:nvPr/>
          </p:nvSpPr>
          <p:spPr>
            <a:xfrm flipH="1">
              <a:off x="389" y="6232426"/>
              <a:ext cx="2748616" cy="650028"/>
            </a:xfrm>
            <a:custGeom>
              <a:avLst/>
              <a:gdLst/>
              <a:ahLst/>
              <a:cxnLst/>
              <a:rect l="l" t="t" r="r" b="b"/>
              <a:pathLst>
                <a:path w="2748616" h="650028">
                  <a:moveTo>
                    <a:pt x="2442903" y="0"/>
                  </a:moveTo>
                  <a:lnTo>
                    <a:pt x="2076872" y="155317"/>
                  </a:lnTo>
                  <a:lnTo>
                    <a:pt x="1957289" y="103803"/>
                  </a:lnTo>
                  <a:lnTo>
                    <a:pt x="1380774" y="348126"/>
                  </a:lnTo>
                  <a:lnTo>
                    <a:pt x="1006359" y="189669"/>
                  </a:lnTo>
                  <a:lnTo>
                    <a:pt x="0" y="650028"/>
                  </a:lnTo>
                  <a:lnTo>
                    <a:pt x="2748616" y="650028"/>
                  </a:lnTo>
                  <a:lnTo>
                    <a:pt x="2748616" y="129245"/>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69" name="Shape 603"/>
            <p:cNvSpPr/>
            <p:nvPr/>
          </p:nvSpPr>
          <p:spPr>
            <a:xfrm>
              <a:off x="598305" y="6255249"/>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0" name="Shape 603"/>
            <p:cNvSpPr/>
            <p:nvPr userDrawn="1"/>
          </p:nvSpPr>
          <p:spPr>
            <a:xfrm>
              <a:off x="20339" y="6150391"/>
              <a:ext cx="173027" cy="234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1" name="Shape 603"/>
            <p:cNvSpPr/>
            <p:nvPr/>
          </p:nvSpPr>
          <p:spPr>
            <a:xfrm>
              <a:off x="198743" y="6150807"/>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2" name="Shape 603"/>
            <p:cNvSpPr/>
            <p:nvPr/>
          </p:nvSpPr>
          <p:spPr>
            <a:xfrm>
              <a:off x="419843" y="6199611"/>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3" name="Shape 603"/>
            <p:cNvSpPr/>
            <p:nvPr/>
          </p:nvSpPr>
          <p:spPr>
            <a:xfrm>
              <a:off x="1000630" y="6336085"/>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4" name="Shape 594"/>
            <p:cNvSpPr/>
            <p:nvPr/>
          </p:nvSpPr>
          <p:spPr>
            <a:xfrm>
              <a:off x="726040" y="6351692"/>
              <a:ext cx="292751" cy="209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72"/>
                  </a:lnTo>
                  <a:lnTo>
                    <a:pt x="21600" y="21600"/>
                  </a:lnTo>
                  <a:lnTo>
                    <a:pt x="9000" y="10843"/>
                  </a:lnTo>
                  <a:lnTo>
                    <a:pt x="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5" name="Shape 597"/>
            <p:cNvSpPr/>
            <p:nvPr/>
          </p:nvSpPr>
          <p:spPr>
            <a:xfrm>
              <a:off x="244026" y="6239413"/>
              <a:ext cx="405153" cy="618588"/>
            </a:xfrm>
            <a:custGeom>
              <a:avLst/>
              <a:gdLst/>
              <a:ahLst/>
              <a:cxnLst>
                <a:cxn ang="0">
                  <a:pos x="wd2" y="hd2"/>
                </a:cxn>
                <a:cxn ang="5400000">
                  <a:pos x="wd2" y="hd2"/>
                </a:cxn>
                <a:cxn ang="10800000">
                  <a:pos x="wd2" y="hd2"/>
                </a:cxn>
                <a:cxn ang="16200000">
                  <a:pos x="wd2" y="hd2"/>
                </a:cxn>
              </a:cxnLst>
              <a:rect l="0" t="0" r="r" b="b"/>
              <a:pathLst>
                <a:path w="21600" h="21600" extrusionOk="0">
                  <a:moveTo>
                    <a:pt x="2944" y="0"/>
                  </a:moveTo>
                  <a:lnTo>
                    <a:pt x="4673" y="11330"/>
                  </a:lnTo>
                  <a:lnTo>
                    <a:pt x="0" y="19093"/>
                  </a:lnTo>
                  <a:lnTo>
                    <a:pt x="1693" y="20129"/>
                  </a:lnTo>
                  <a:lnTo>
                    <a:pt x="699" y="21600"/>
                  </a:lnTo>
                  <a:lnTo>
                    <a:pt x="4195" y="21600"/>
                  </a:lnTo>
                  <a:lnTo>
                    <a:pt x="15160" y="17550"/>
                  </a:lnTo>
                  <a:lnTo>
                    <a:pt x="21600" y="15212"/>
                  </a:lnTo>
                  <a:lnTo>
                    <a:pt x="12511" y="10800"/>
                  </a:lnTo>
                  <a:lnTo>
                    <a:pt x="2944"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lvl="0" defTabSz="457109"/>
              <a:endParaRPr sz="900" dirty="0">
                <a:solidFill>
                  <a:srgbClr val="000000"/>
                </a:solidFill>
                <a:latin typeface="Calibri"/>
                <a:ea typeface="Calibri"/>
                <a:cs typeface="Calibri"/>
              </a:endParaRPr>
            </a:p>
          </p:txBody>
        </p:sp>
        <p:sp>
          <p:nvSpPr>
            <p:cNvPr id="76" name="Shape 607"/>
            <p:cNvSpPr/>
            <p:nvPr/>
          </p:nvSpPr>
          <p:spPr>
            <a:xfrm>
              <a:off x="10265093" y="6422136"/>
              <a:ext cx="185385" cy="2517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7" name="Shape 609"/>
            <p:cNvSpPr/>
            <p:nvPr/>
          </p:nvSpPr>
          <p:spPr>
            <a:xfrm>
              <a:off x="9744615" y="6404616"/>
              <a:ext cx="191978" cy="286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8" name="Shape 600"/>
            <p:cNvSpPr/>
            <p:nvPr/>
          </p:nvSpPr>
          <p:spPr>
            <a:xfrm>
              <a:off x="3029242" y="6246445"/>
              <a:ext cx="208529" cy="283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79" name="Shape 601"/>
            <p:cNvSpPr/>
            <p:nvPr/>
          </p:nvSpPr>
          <p:spPr>
            <a:xfrm>
              <a:off x="6947500" y="6503669"/>
              <a:ext cx="123175" cy="16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0" name="Shape 602"/>
            <p:cNvSpPr/>
            <p:nvPr/>
          </p:nvSpPr>
          <p:spPr>
            <a:xfrm>
              <a:off x="7786397" y="6508260"/>
              <a:ext cx="106381" cy="1589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81" name="Shape 604"/>
            <p:cNvSpPr/>
            <p:nvPr/>
          </p:nvSpPr>
          <p:spPr>
            <a:xfrm>
              <a:off x="7350855" y="6417001"/>
              <a:ext cx="163854" cy="222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2" name="Shape 602"/>
            <p:cNvSpPr/>
            <p:nvPr/>
          </p:nvSpPr>
          <p:spPr>
            <a:xfrm>
              <a:off x="4285136" y="6438796"/>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3" name="Shape 604"/>
            <p:cNvSpPr/>
            <p:nvPr/>
          </p:nvSpPr>
          <p:spPr>
            <a:xfrm>
              <a:off x="6829402" y="6523070"/>
              <a:ext cx="127568" cy="1732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4" name="Shape 560"/>
            <p:cNvSpPr/>
            <p:nvPr/>
          </p:nvSpPr>
          <p:spPr>
            <a:xfrm>
              <a:off x="7827419" y="6588996"/>
              <a:ext cx="93375" cy="139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85" name="Shape 598"/>
            <p:cNvSpPr/>
            <p:nvPr/>
          </p:nvSpPr>
          <p:spPr>
            <a:xfrm>
              <a:off x="8368772" y="6456447"/>
              <a:ext cx="93375" cy="139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86" name="Shape 602"/>
            <p:cNvSpPr/>
            <p:nvPr/>
          </p:nvSpPr>
          <p:spPr>
            <a:xfrm>
              <a:off x="4077554" y="6448865"/>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7" name="Shape 602"/>
            <p:cNvSpPr/>
            <p:nvPr/>
          </p:nvSpPr>
          <p:spPr>
            <a:xfrm>
              <a:off x="3845313" y="6349879"/>
              <a:ext cx="133388" cy="1811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88" name="Shape 584"/>
            <p:cNvSpPr/>
            <p:nvPr/>
          </p:nvSpPr>
          <p:spPr>
            <a:xfrm>
              <a:off x="8202721" y="6501130"/>
              <a:ext cx="486205" cy="373688"/>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89" name="Shape 602"/>
            <p:cNvSpPr/>
            <p:nvPr/>
          </p:nvSpPr>
          <p:spPr>
            <a:xfrm>
              <a:off x="3317277" y="6253147"/>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0" name="Shape 601"/>
            <p:cNvSpPr/>
            <p:nvPr/>
          </p:nvSpPr>
          <p:spPr>
            <a:xfrm>
              <a:off x="10546185" y="6485755"/>
              <a:ext cx="123175" cy="16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1" name="Shape 602"/>
            <p:cNvSpPr/>
            <p:nvPr/>
          </p:nvSpPr>
          <p:spPr>
            <a:xfrm>
              <a:off x="10768013" y="6579945"/>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2" name="Shape 562"/>
            <p:cNvSpPr/>
            <p:nvPr/>
          </p:nvSpPr>
          <p:spPr>
            <a:xfrm>
              <a:off x="1789741" y="6321924"/>
              <a:ext cx="3541170" cy="5605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03" y="4404"/>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3" name="Shape 565"/>
            <p:cNvSpPr/>
            <p:nvPr/>
          </p:nvSpPr>
          <p:spPr>
            <a:xfrm>
              <a:off x="6515274" y="6473943"/>
              <a:ext cx="2412273" cy="4085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4" name="Shape 566"/>
            <p:cNvSpPr/>
            <p:nvPr/>
          </p:nvSpPr>
          <p:spPr>
            <a:xfrm>
              <a:off x="3435240" y="6315639"/>
              <a:ext cx="292075" cy="2802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95" name="Shape 568"/>
            <p:cNvSpPr/>
            <p:nvPr/>
          </p:nvSpPr>
          <p:spPr>
            <a:xfrm>
              <a:off x="7644168" y="6583377"/>
              <a:ext cx="303332" cy="299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96" name="Shape 569"/>
            <p:cNvSpPr/>
            <p:nvPr/>
          </p:nvSpPr>
          <p:spPr>
            <a:xfrm>
              <a:off x="8064206" y="6662842"/>
              <a:ext cx="210770" cy="158900"/>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97" name="Shape 570"/>
            <p:cNvSpPr/>
            <p:nvPr/>
          </p:nvSpPr>
          <p:spPr>
            <a:xfrm>
              <a:off x="7135696" y="6467657"/>
              <a:ext cx="340233" cy="408511"/>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98" name="Shape 571"/>
            <p:cNvSpPr/>
            <p:nvPr/>
          </p:nvSpPr>
          <p:spPr>
            <a:xfrm>
              <a:off x="2672219" y="6398843"/>
              <a:ext cx="621050" cy="477327"/>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99" name="Shape 576"/>
            <p:cNvSpPr/>
            <p:nvPr/>
          </p:nvSpPr>
          <p:spPr>
            <a:xfrm>
              <a:off x="6094476" y="6673019"/>
              <a:ext cx="256981" cy="210890"/>
            </a:xfrm>
            <a:custGeom>
              <a:avLst/>
              <a:gdLst/>
              <a:ahLst/>
              <a:cxnLst>
                <a:cxn ang="0">
                  <a:pos x="wd2" y="hd2"/>
                </a:cxn>
                <a:cxn ang="5400000">
                  <a:pos x="wd2" y="hd2"/>
                </a:cxn>
                <a:cxn ang="10800000">
                  <a:pos x="wd2" y="hd2"/>
                </a:cxn>
                <a:cxn ang="16200000">
                  <a:pos x="wd2" y="hd2"/>
                </a:cxn>
              </a:cxnLst>
              <a:rect l="0" t="0" r="r" b="b"/>
              <a:pathLst>
                <a:path w="21600" h="21600" extrusionOk="0">
                  <a:moveTo>
                    <a:pt x="6225" y="0"/>
                  </a:moveTo>
                  <a:lnTo>
                    <a:pt x="697" y="8153"/>
                  </a:lnTo>
                  <a:lnTo>
                    <a:pt x="3832" y="11097"/>
                  </a:lnTo>
                  <a:lnTo>
                    <a:pt x="0" y="21600"/>
                  </a:lnTo>
                  <a:lnTo>
                    <a:pt x="21600" y="21600"/>
                  </a:lnTo>
                  <a:lnTo>
                    <a:pt x="15794" y="17410"/>
                  </a:lnTo>
                  <a:lnTo>
                    <a:pt x="15956" y="10814"/>
                  </a:lnTo>
                  <a:lnTo>
                    <a:pt x="11613" y="7559"/>
                  </a:lnTo>
                  <a:lnTo>
                    <a:pt x="6225"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0" name="Shape 581"/>
            <p:cNvSpPr/>
            <p:nvPr/>
          </p:nvSpPr>
          <p:spPr>
            <a:xfrm>
              <a:off x="9416040" y="6495175"/>
              <a:ext cx="2287276" cy="3872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1" name="Shape 583"/>
            <p:cNvSpPr/>
            <p:nvPr/>
          </p:nvSpPr>
          <p:spPr>
            <a:xfrm>
              <a:off x="9934011" y="6488307"/>
              <a:ext cx="643561" cy="387279"/>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grpSp>
          <p:nvGrpSpPr>
            <p:cNvPr id="102" name="Group 101"/>
            <p:cNvGrpSpPr/>
            <p:nvPr/>
          </p:nvGrpSpPr>
          <p:grpSpPr>
            <a:xfrm>
              <a:off x="730738" y="6295020"/>
              <a:ext cx="3468806" cy="587434"/>
              <a:chOff x="635957" y="6252598"/>
              <a:chExt cx="3682207" cy="623572"/>
            </a:xfrm>
          </p:grpSpPr>
          <p:sp>
            <p:nvSpPr>
              <p:cNvPr id="109" name="Shape 590"/>
              <p:cNvSpPr/>
              <p:nvPr/>
            </p:nvSpPr>
            <p:spPr>
              <a:xfrm>
                <a:off x="635957" y="6252598"/>
                <a:ext cx="3682207" cy="6235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0" name="Shape 591"/>
              <p:cNvSpPr/>
              <p:nvPr/>
            </p:nvSpPr>
            <p:spPr>
              <a:xfrm>
                <a:off x="2359156" y="6418757"/>
                <a:ext cx="463021" cy="457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11" name="Shape 592"/>
              <p:cNvSpPr/>
              <p:nvPr/>
            </p:nvSpPr>
            <p:spPr>
              <a:xfrm>
                <a:off x="3175409" y="6550536"/>
                <a:ext cx="321729" cy="242553"/>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12" name="Shape 593"/>
              <p:cNvSpPr/>
              <p:nvPr/>
            </p:nvSpPr>
            <p:spPr>
              <a:xfrm>
                <a:off x="1582999" y="6252598"/>
                <a:ext cx="519347" cy="623571"/>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dirty="0"/>
              </a:p>
            </p:txBody>
          </p:sp>
        </p:grpSp>
        <p:sp>
          <p:nvSpPr>
            <p:cNvPr id="103" name="Shape 582"/>
            <p:cNvSpPr/>
            <p:nvPr/>
          </p:nvSpPr>
          <p:spPr>
            <a:xfrm rot="480000">
              <a:off x="8763397" y="6466590"/>
              <a:ext cx="334778" cy="21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grpSp>
          <p:nvGrpSpPr>
            <p:cNvPr id="104" name="Group 103"/>
            <p:cNvGrpSpPr/>
            <p:nvPr/>
          </p:nvGrpSpPr>
          <p:grpSpPr>
            <a:xfrm>
              <a:off x="4486591" y="6543404"/>
              <a:ext cx="2002435" cy="339050"/>
              <a:chOff x="4486591" y="6531402"/>
              <a:chExt cx="2002435" cy="339050"/>
            </a:xfrm>
          </p:grpSpPr>
          <p:sp>
            <p:nvSpPr>
              <p:cNvPr id="106" name="Shape 602"/>
              <p:cNvSpPr/>
              <p:nvPr/>
            </p:nvSpPr>
            <p:spPr>
              <a:xfrm>
                <a:off x="5776414" y="6578757"/>
                <a:ext cx="110238" cy="149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7" name="Shape 563"/>
              <p:cNvSpPr/>
              <p:nvPr/>
            </p:nvSpPr>
            <p:spPr>
              <a:xfrm>
                <a:off x="4486591" y="6531402"/>
                <a:ext cx="2002435" cy="3390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8" name="Shape 567"/>
              <p:cNvSpPr/>
              <p:nvPr/>
            </p:nvSpPr>
            <p:spPr>
              <a:xfrm>
                <a:off x="4936483" y="6531402"/>
                <a:ext cx="563416" cy="339050"/>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grpSp>
        <p:sp>
          <p:nvSpPr>
            <p:cNvPr id="105" name="Shape 572"/>
            <p:cNvSpPr/>
            <p:nvPr/>
          </p:nvSpPr>
          <p:spPr>
            <a:xfrm>
              <a:off x="5503225" y="6697346"/>
              <a:ext cx="208175" cy="160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60" y="12237"/>
                  </a:lnTo>
                  <a:lnTo>
                    <a:pt x="21600" y="21600"/>
                  </a:lnTo>
                  <a:lnTo>
                    <a:pt x="7224" y="10754"/>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grpSp>
      <p:sp>
        <p:nvSpPr>
          <p:cNvPr id="7"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3" name="Content Placeholder 2"/>
          <p:cNvSpPr>
            <a:spLocks noGrp="1"/>
          </p:cNvSpPr>
          <p:nvPr>
            <p:ph sz="quarter" idx="11"/>
          </p:nvPr>
        </p:nvSpPr>
        <p:spPr>
          <a:xfrm>
            <a:off x="571500" y="1764285"/>
            <a:ext cx="5303520" cy="422376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2"/>
          </p:nvPr>
        </p:nvSpPr>
        <p:spPr>
          <a:xfrm>
            <a:off x="6313932" y="1764285"/>
            <a:ext cx="5303520" cy="422376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sp>
        <p:nvSpPr>
          <p:cNvPr id="9" name="Footer Placeholder 3"/>
          <p:cNvSpPr>
            <a:spLocks noGrp="1"/>
          </p:cNvSpPr>
          <p:nvPr>
            <p:ph type="ftr" sz="quarter" idx="17"/>
          </p:nvPr>
        </p:nvSpPr>
        <p:spPr>
          <a:xfrm>
            <a:off x="577851" y="6545047"/>
            <a:ext cx="10022416" cy="171410"/>
          </a:xfrm>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val="123910104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3" name="Content Placeholder 2"/>
          <p:cNvSpPr>
            <a:spLocks noGrp="1"/>
          </p:cNvSpPr>
          <p:nvPr>
            <p:ph sz="quarter" idx="11"/>
          </p:nvPr>
        </p:nvSpPr>
        <p:spPr>
          <a:xfrm>
            <a:off x="571500" y="1764285"/>
            <a:ext cx="3429000" cy="422390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2"/>
          </p:nvPr>
        </p:nvSpPr>
        <p:spPr>
          <a:xfrm>
            <a:off x="4377367" y="1764002"/>
            <a:ext cx="3429000" cy="422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8183233" y="1763713"/>
            <a:ext cx="3429000" cy="422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sp>
        <p:nvSpPr>
          <p:cNvPr id="10" name="Footer Placeholder 3"/>
          <p:cNvSpPr>
            <a:spLocks noGrp="1"/>
          </p:cNvSpPr>
          <p:nvPr>
            <p:ph type="ftr" sz="quarter" idx="17"/>
          </p:nvPr>
        </p:nvSpPr>
        <p:spPr/>
        <p:txBody>
          <a:bodyPr/>
          <a:lstStyle>
            <a:lvl1pPr>
              <a:defRPr/>
            </a:lvl1pPr>
          </a:lstStyle>
          <a:p>
            <a:endParaRPr lang="en-US" dirty="0"/>
          </a:p>
        </p:txBody>
      </p:sp>
    </p:spTree>
    <p:extLst>
      <p:ext uri="{BB962C8B-B14F-4D97-AF65-F5344CB8AC3E}">
        <p14:creationId xmlns:p14="http://schemas.microsoft.com/office/powerpoint/2010/main" val="309615394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_MtnFooter">
    <p:spTree>
      <p:nvGrpSpPr>
        <p:cNvPr id="1" name=""/>
        <p:cNvGrpSpPr/>
        <p:nvPr/>
      </p:nvGrpSpPr>
      <p:grpSpPr>
        <a:xfrm>
          <a:off x="0" y="0"/>
          <a:ext cx="0" cy="0"/>
          <a:chOff x="0" y="0"/>
          <a:chExt cx="0" cy="0"/>
        </a:xfrm>
      </p:grpSpPr>
      <p:grpSp>
        <p:nvGrpSpPr>
          <p:cNvPr id="62" name="Group 61"/>
          <p:cNvGrpSpPr/>
          <p:nvPr userDrawn="1"/>
        </p:nvGrpSpPr>
        <p:grpSpPr>
          <a:xfrm>
            <a:off x="389" y="6142153"/>
            <a:ext cx="12198206" cy="733518"/>
            <a:chOff x="389" y="6150391"/>
            <a:chExt cx="12198206" cy="733518"/>
          </a:xfrm>
        </p:grpSpPr>
        <p:sp>
          <p:nvSpPr>
            <p:cNvPr id="63" name="Shape 602"/>
            <p:cNvSpPr/>
            <p:nvPr userDrawn="1"/>
          </p:nvSpPr>
          <p:spPr>
            <a:xfrm>
              <a:off x="11917768" y="6405357"/>
              <a:ext cx="146727" cy="1992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64" name="Shape 602"/>
            <p:cNvSpPr/>
            <p:nvPr userDrawn="1"/>
          </p:nvSpPr>
          <p:spPr>
            <a:xfrm>
              <a:off x="11687027" y="6446518"/>
              <a:ext cx="100216" cy="149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3" name="Shape 575"/>
            <p:cNvSpPr/>
            <p:nvPr/>
          </p:nvSpPr>
          <p:spPr>
            <a:xfrm>
              <a:off x="5543882" y="6582796"/>
              <a:ext cx="1893429" cy="299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50" y="5858"/>
                  </a:lnTo>
                  <a:lnTo>
                    <a:pt x="14853" y="10752"/>
                  </a:lnTo>
                  <a:lnTo>
                    <a:pt x="12240" y="3206"/>
                  </a:lnTo>
                  <a:lnTo>
                    <a:pt x="11698" y="4797"/>
                  </a:lnTo>
                  <a:lnTo>
                    <a:pt x="10039" y="0"/>
                  </a:lnTo>
                  <a:lnTo>
                    <a:pt x="7445" y="7473"/>
                  </a:lnTo>
                  <a:lnTo>
                    <a:pt x="5973" y="3206"/>
                  </a:lnTo>
                  <a:lnTo>
                    <a:pt x="5534"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4" name="Freeform 51"/>
            <p:cNvSpPr/>
            <p:nvPr/>
          </p:nvSpPr>
          <p:spPr>
            <a:xfrm>
              <a:off x="11193519" y="6495174"/>
              <a:ext cx="1005076" cy="387280"/>
            </a:xfrm>
            <a:custGeom>
              <a:avLst/>
              <a:gdLst>
                <a:gd name="connsiteX0" fmla="*/ 689783 w 1005076"/>
                <a:gd name="connsiteY0" fmla="*/ 0 h 387280"/>
                <a:gd name="connsiteX1" fmla="*/ 948796 w 1005076"/>
                <a:gd name="connsiteY1" fmla="*/ 158821 h 387280"/>
                <a:gd name="connsiteX2" fmla="*/ 1005076 w 1005076"/>
                <a:gd name="connsiteY2" fmla="*/ 144699 h 387280"/>
                <a:gd name="connsiteX3" fmla="*/ 1005076 w 1005076"/>
                <a:gd name="connsiteY3" fmla="*/ 387280 h 387280"/>
                <a:gd name="connsiteX4" fmla="*/ 0 w 1005076"/>
                <a:gd name="connsiteY4" fmla="*/ 387280 h 38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76" h="387280">
                  <a:moveTo>
                    <a:pt x="689783" y="0"/>
                  </a:moveTo>
                  <a:lnTo>
                    <a:pt x="948796" y="158821"/>
                  </a:lnTo>
                  <a:lnTo>
                    <a:pt x="1005076" y="144699"/>
                  </a:lnTo>
                  <a:lnTo>
                    <a:pt x="1005076" y="387280"/>
                  </a:lnTo>
                  <a:lnTo>
                    <a:pt x="0" y="38728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115" name="Freeform 88"/>
            <p:cNvSpPr/>
            <p:nvPr/>
          </p:nvSpPr>
          <p:spPr>
            <a:xfrm>
              <a:off x="11701720" y="6484998"/>
              <a:ext cx="487105" cy="387280"/>
            </a:xfrm>
            <a:custGeom>
              <a:avLst/>
              <a:gdLst>
                <a:gd name="connsiteX0" fmla="*/ 171795 w 487105"/>
                <a:gd name="connsiteY0" fmla="*/ 0 h 387280"/>
                <a:gd name="connsiteX1" fmla="*/ 430769 w 487105"/>
                <a:gd name="connsiteY1" fmla="*/ 158821 h 387280"/>
                <a:gd name="connsiteX2" fmla="*/ 487105 w 487105"/>
                <a:gd name="connsiteY2" fmla="*/ 219305 h 387280"/>
                <a:gd name="connsiteX3" fmla="*/ 487105 w 487105"/>
                <a:gd name="connsiteY3" fmla="*/ 387280 h 387280"/>
                <a:gd name="connsiteX4" fmla="*/ 61168 w 487105"/>
                <a:gd name="connsiteY4" fmla="*/ 387280 h 387280"/>
                <a:gd name="connsiteX5" fmla="*/ 137948 w 487105"/>
                <a:gd name="connsiteY5" fmla="*/ 237568 h 387280"/>
                <a:gd name="connsiteX6" fmla="*/ 0 w 487105"/>
                <a:gd name="connsiteY6" fmla="*/ 187455 h 38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05" h="387280">
                  <a:moveTo>
                    <a:pt x="171795" y="0"/>
                  </a:moveTo>
                  <a:lnTo>
                    <a:pt x="430769" y="158821"/>
                  </a:lnTo>
                  <a:lnTo>
                    <a:pt x="487105" y="219305"/>
                  </a:lnTo>
                  <a:lnTo>
                    <a:pt x="487105" y="387280"/>
                  </a:lnTo>
                  <a:lnTo>
                    <a:pt x="61168" y="387280"/>
                  </a:lnTo>
                  <a:lnTo>
                    <a:pt x="137948" y="237568"/>
                  </a:lnTo>
                  <a:lnTo>
                    <a:pt x="0" y="187455"/>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116" name="Shape 580"/>
            <p:cNvSpPr/>
            <p:nvPr/>
          </p:nvSpPr>
          <p:spPr>
            <a:xfrm>
              <a:off x="7511851" y="6443629"/>
              <a:ext cx="2772293" cy="4388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49" y="5858"/>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7" name="Shape 607"/>
            <p:cNvSpPr/>
            <p:nvPr/>
          </p:nvSpPr>
          <p:spPr>
            <a:xfrm>
              <a:off x="9223401" y="6438369"/>
              <a:ext cx="141919" cy="2119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8" name="Freeform 52"/>
            <p:cNvSpPr/>
            <p:nvPr/>
          </p:nvSpPr>
          <p:spPr>
            <a:xfrm flipH="1">
              <a:off x="389" y="6232426"/>
              <a:ext cx="2748616" cy="650028"/>
            </a:xfrm>
            <a:custGeom>
              <a:avLst/>
              <a:gdLst/>
              <a:ahLst/>
              <a:cxnLst/>
              <a:rect l="l" t="t" r="r" b="b"/>
              <a:pathLst>
                <a:path w="2748616" h="650028">
                  <a:moveTo>
                    <a:pt x="2442903" y="0"/>
                  </a:moveTo>
                  <a:lnTo>
                    <a:pt x="2076872" y="155317"/>
                  </a:lnTo>
                  <a:lnTo>
                    <a:pt x="1957289" y="103803"/>
                  </a:lnTo>
                  <a:lnTo>
                    <a:pt x="1380774" y="348126"/>
                  </a:lnTo>
                  <a:lnTo>
                    <a:pt x="1006359" y="189669"/>
                  </a:lnTo>
                  <a:lnTo>
                    <a:pt x="0" y="650028"/>
                  </a:lnTo>
                  <a:lnTo>
                    <a:pt x="2748616" y="650028"/>
                  </a:lnTo>
                  <a:lnTo>
                    <a:pt x="2748616" y="129245"/>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119" name="Shape 603"/>
            <p:cNvSpPr/>
            <p:nvPr/>
          </p:nvSpPr>
          <p:spPr>
            <a:xfrm>
              <a:off x="598305" y="6255249"/>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0" name="Shape 603"/>
            <p:cNvSpPr/>
            <p:nvPr userDrawn="1"/>
          </p:nvSpPr>
          <p:spPr>
            <a:xfrm>
              <a:off x="20339" y="6150391"/>
              <a:ext cx="173027" cy="234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1" name="Shape 603"/>
            <p:cNvSpPr/>
            <p:nvPr/>
          </p:nvSpPr>
          <p:spPr>
            <a:xfrm>
              <a:off x="198743" y="6150807"/>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2" name="Shape 603"/>
            <p:cNvSpPr/>
            <p:nvPr/>
          </p:nvSpPr>
          <p:spPr>
            <a:xfrm>
              <a:off x="419843" y="6199611"/>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3" name="Shape 603"/>
            <p:cNvSpPr/>
            <p:nvPr/>
          </p:nvSpPr>
          <p:spPr>
            <a:xfrm>
              <a:off x="1000630" y="6336085"/>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4" name="Shape 594"/>
            <p:cNvSpPr/>
            <p:nvPr/>
          </p:nvSpPr>
          <p:spPr>
            <a:xfrm>
              <a:off x="726040" y="6351692"/>
              <a:ext cx="292751" cy="209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72"/>
                  </a:lnTo>
                  <a:lnTo>
                    <a:pt x="21600" y="21600"/>
                  </a:lnTo>
                  <a:lnTo>
                    <a:pt x="9000" y="10843"/>
                  </a:lnTo>
                  <a:lnTo>
                    <a:pt x="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5" name="Shape 597"/>
            <p:cNvSpPr/>
            <p:nvPr/>
          </p:nvSpPr>
          <p:spPr>
            <a:xfrm>
              <a:off x="244026" y="6239413"/>
              <a:ext cx="405153" cy="618588"/>
            </a:xfrm>
            <a:custGeom>
              <a:avLst/>
              <a:gdLst/>
              <a:ahLst/>
              <a:cxnLst>
                <a:cxn ang="0">
                  <a:pos x="wd2" y="hd2"/>
                </a:cxn>
                <a:cxn ang="5400000">
                  <a:pos x="wd2" y="hd2"/>
                </a:cxn>
                <a:cxn ang="10800000">
                  <a:pos x="wd2" y="hd2"/>
                </a:cxn>
                <a:cxn ang="16200000">
                  <a:pos x="wd2" y="hd2"/>
                </a:cxn>
              </a:cxnLst>
              <a:rect l="0" t="0" r="r" b="b"/>
              <a:pathLst>
                <a:path w="21600" h="21600" extrusionOk="0">
                  <a:moveTo>
                    <a:pt x="2944" y="0"/>
                  </a:moveTo>
                  <a:lnTo>
                    <a:pt x="4673" y="11330"/>
                  </a:lnTo>
                  <a:lnTo>
                    <a:pt x="0" y="19093"/>
                  </a:lnTo>
                  <a:lnTo>
                    <a:pt x="1693" y="20129"/>
                  </a:lnTo>
                  <a:lnTo>
                    <a:pt x="699" y="21600"/>
                  </a:lnTo>
                  <a:lnTo>
                    <a:pt x="4195" y="21600"/>
                  </a:lnTo>
                  <a:lnTo>
                    <a:pt x="15160" y="17550"/>
                  </a:lnTo>
                  <a:lnTo>
                    <a:pt x="21600" y="15212"/>
                  </a:lnTo>
                  <a:lnTo>
                    <a:pt x="12511" y="10800"/>
                  </a:lnTo>
                  <a:lnTo>
                    <a:pt x="2944"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lvl="0" defTabSz="457109"/>
              <a:endParaRPr sz="900" dirty="0">
                <a:solidFill>
                  <a:srgbClr val="000000"/>
                </a:solidFill>
                <a:latin typeface="Calibri"/>
                <a:ea typeface="Calibri"/>
                <a:cs typeface="Calibri"/>
              </a:endParaRPr>
            </a:p>
          </p:txBody>
        </p:sp>
        <p:sp>
          <p:nvSpPr>
            <p:cNvPr id="126" name="Shape 607"/>
            <p:cNvSpPr/>
            <p:nvPr/>
          </p:nvSpPr>
          <p:spPr>
            <a:xfrm>
              <a:off x="10265093" y="6422136"/>
              <a:ext cx="185385" cy="2517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7" name="Shape 609"/>
            <p:cNvSpPr/>
            <p:nvPr/>
          </p:nvSpPr>
          <p:spPr>
            <a:xfrm>
              <a:off x="9744615" y="6404616"/>
              <a:ext cx="191978" cy="286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8" name="Shape 600"/>
            <p:cNvSpPr/>
            <p:nvPr/>
          </p:nvSpPr>
          <p:spPr>
            <a:xfrm>
              <a:off x="3029242" y="6246445"/>
              <a:ext cx="208529" cy="283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9" name="Shape 601"/>
            <p:cNvSpPr/>
            <p:nvPr/>
          </p:nvSpPr>
          <p:spPr>
            <a:xfrm>
              <a:off x="6947500" y="6503669"/>
              <a:ext cx="123175" cy="16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0" name="Shape 602"/>
            <p:cNvSpPr/>
            <p:nvPr/>
          </p:nvSpPr>
          <p:spPr>
            <a:xfrm>
              <a:off x="7786397" y="6508260"/>
              <a:ext cx="106381" cy="1589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131" name="Shape 604"/>
            <p:cNvSpPr/>
            <p:nvPr/>
          </p:nvSpPr>
          <p:spPr>
            <a:xfrm>
              <a:off x="7350855" y="6417001"/>
              <a:ext cx="163854" cy="222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2" name="Shape 602"/>
            <p:cNvSpPr/>
            <p:nvPr/>
          </p:nvSpPr>
          <p:spPr>
            <a:xfrm>
              <a:off x="4285136" y="6438796"/>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3" name="Shape 604"/>
            <p:cNvSpPr/>
            <p:nvPr/>
          </p:nvSpPr>
          <p:spPr>
            <a:xfrm>
              <a:off x="6829402" y="6523070"/>
              <a:ext cx="127568" cy="1732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4" name="Shape 560"/>
            <p:cNvSpPr/>
            <p:nvPr/>
          </p:nvSpPr>
          <p:spPr>
            <a:xfrm>
              <a:off x="7827419" y="6588996"/>
              <a:ext cx="93375" cy="139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135" name="Shape 598"/>
            <p:cNvSpPr/>
            <p:nvPr/>
          </p:nvSpPr>
          <p:spPr>
            <a:xfrm>
              <a:off x="8368772" y="6456447"/>
              <a:ext cx="93375" cy="139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136" name="Shape 602"/>
            <p:cNvSpPr/>
            <p:nvPr/>
          </p:nvSpPr>
          <p:spPr>
            <a:xfrm>
              <a:off x="4077554" y="6448865"/>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7" name="Shape 602"/>
            <p:cNvSpPr/>
            <p:nvPr/>
          </p:nvSpPr>
          <p:spPr>
            <a:xfrm>
              <a:off x="3845313" y="6349879"/>
              <a:ext cx="133388" cy="1811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8" name="Shape 584"/>
            <p:cNvSpPr/>
            <p:nvPr/>
          </p:nvSpPr>
          <p:spPr>
            <a:xfrm>
              <a:off x="8202721" y="6501130"/>
              <a:ext cx="486205" cy="373688"/>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39" name="Shape 602"/>
            <p:cNvSpPr/>
            <p:nvPr/>
          </p:nvSpPr>
          <p:spPr>
            <a:xfrm>
              <a:off x="3317277" y="6236759"/>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40" name="Shape 601"/>
            <p:cNvSpPr/>
            <p:nvPr/>
          </p:nvSpPr>
          <p:spPr>
            <a:xfrm>
              <a:off x="10546185" y="6485755"/>
              <a:ext cx="123175" cy="16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41" name="Shape 602"/>
            <p:cNvSpPr/>
            <p:nvPr/>
          </p:nvSpPr>
          <p:spPr>
            <a:xfrm>
              <a:off x="10768013" y="6579945"/>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42" name="Shape 562"/>
            <p:cNvSpPr/>
            <p:nvPr/>
          </p:nvSpPr>
          <p:spPr>
            <a:xfrm>
              <a:off x="1789741" y="6321924"/>
              <a:ext cx="3541170" cy="5605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03" y="4404"/>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43" name="Shape 565"/>
            <p:cNvSpPr/>
            <p:nvPr/>
          </p:nvSpPr>
          <p:spPr>
            <a:xfrm>
              <a:off x="6515274" y="6473943"/>
              <a:ext cx="2412273" cy="4085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44" name="Shape 566"/>
            <p:cNvSpPr/>
            <p:nvPr/>
          </p:nvSpPr>
          <p:spPr>
            <a:xfrm>
              <a:off x="3435240" y="6315639"/>
              <a:ext cx="292075" cy="2802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45" name="Shape 568"/>
            <p:cNvSpPr/>
            <p:nvPr/>
          </p:nvSpPr>
          <p:spPr>
            <a:xfrm>
              <a:off x="7644168" y="6583377"/>
              <a:ext cx="303332" cy="299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6" name="Shape 569"/>
            <p:cNvSpPr/>
            <p:nvPr/>
          </p:nvSpPr>
          <p:spPr>
            <a:xfrm>
              <a:off x="8064206" y="6662842"/>
              <a:ext cx="210770" cy="158900"/>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7" name="Shape 570"/>
            <p:cNvSpPr/>
            <p:nvPr/>
          </p:nvSpPr>
          <p:spPr>
            <a:xfrm>
              <a:off x="7135696" y="6467657"/>
              <a:ext cx="340233" cy="408511"/>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8" name="Shape 571"/>
            <p:cNvSpPr/>
            <p:nvPr/>
          </p:nvSpPr>
          <p:spPr>
            <a:xfrm>
              <a:off x="2672219" y="6398843"/>
              <a:ext cx="621050" cy="477327"/>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9" name="Shape 576"/>
            <p:cNvSpPr/>
            <p:nvPr/>
          </p:nvSpPr>
          <p:spPr>
            <a:xfrm>
              <a:off x="6094476" y="6673019"/>
              <a:ext cx="256981" cy="210890"/>
            </a:xfrm>
            <a:custGeom>
              <a:avLst/>
              <a:gdLst/>
              <a:ahLst/>
              <a:cxnLst>
                <a:cxn ang="0">
                  <a:pos x="wd2" y="hd2"/>
                </a:cxn>
                <a:cxn ang="5400000">
                  <a:pos x="wd2" y="hd2"/>
                </a:cxn>
                <a:cxn ang="10800000">
                  <a:pos x="wd2" y="hd2"/>
                </a:cxn>
                <a:cxn ang="16200000">
                  <a:pos x="wd2" y="hd2"/>
                </a:cxn>
              </a:cxnLst>
              <a:rect l="0" t="0" r="r" b="b"/>
              <a:pathLst>
                <a:path w="21600" h="21600" extrusionOk="0">
                  <a:moveTo>
                    <a:pt x="6225" y="0"/>
                  </a:moveTo>
                  <a:lnTo>
                    <a:pt x="697" y="8153"/>
                  </a:lnTo>
                  <a:lnTo>
                    <a:pt x="3832" y="11097"/>
                  </a:lnTo>
                  <a:lnTo>
                    <a:pt x="0" y="21600"/>
                  </a:lnTo>
                  <a:lnTo>
                    <a:pt x="21600" y="21600"/>
                  </a:lnTo>
                  <a:lnTo>
                    <a:pt x="15794" y="17410"/>
                  </a:lnTo>
                  <a:lnTo>
                    <a:pt x="15956" y="10814"/>
                  </a:lnTo>
                  <a:lnTo>
                    <a:pt x="11613" y="7559"/>
                  </a:lnTo>
                  <a:lnTo>
                    <a:pt x="6225"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50" name="Shape 581"/>
            <p:cNvSpPr/>
            <p:nvPr/>
          </p:nvSpPr>
          <p:spPr>
            <a:xfrm>
              <a:off x="9416040" y="6495175"/>
              <a:ext cx="2287276" cy="3872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51" name="Shape 583"/>
            <p:cNvSpPr/>
            <p:nvPr/>
          </p:nvSpPr>
          <p:spPr>
            <a:xfrm>
              <a:off x="9934011" y="6488307"/>
              <a:ext cx="643561" cy="387279"/>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grpSp>
          <p:nvGrpSpPr>
            <p:cNvPr id="152" name="Group 151"/>
            <p:cNvGrpSpPr/>
            <p:nvPr/>
          </p:nvGrpSpPr>
          <p:grpSpPr>
            <a:xfrm>
              <a:off x="730738" y="6295020"/>
              <a:ext cx="3468806" cy="587434"/>
              <a:chOff x="635957" y="6252598"/>
              <a:chExt cx="3682207" cy="623572"/>
            </a:xfrm>
          </p:grpSpPr>
          <p:sp>
            <p:nvSpPr>
              <p:cNvPr id="159" name="Shape 590"/>
              <p:cNvSpPr/>
              <p:nvPr/>
            </p:nvSpPr>
            <p:spPr>
              <a:xfrm>
                <a:off x="635957" y="6252598"/>
                <a:ext cx="3682207" cy="6235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60" name="Shape 591"/>
              <p:cNvSpPr/>
              <p:nvPr/>
            </p:nvSpPr>
            <p:spPr>
              <a:xfrm>
                <a:off x="2359156" y="6418757"/>
                <a:ext cx="463021" cy="457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61" name="Shape 592"/>
              <p:cNvSpPr/>
              <p:nvPr/>
            </p:nvSpPr>
            <p:spPr>
              <a:xfrm>
                <a:off x="3175409" y="6550536"/>
                <a:ext cx="321729" cy="242553"/>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62" name="Shape 593"/>
              <p:cNvSpPr/>
              <p:nvPr/>
            </p:nvSpPr>
            <p:spPr>
              <a:xfrm>
                <a:off x="1582999" y="6252598"/>
                <a:ext cx="519347" cy="623571"/>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dirty="0"/>
              </a:p>
            </p:txBody>
          </p:sp>
        </p:grpSp>
        <p:sp>
          <p:nvSpPr>
            <p:cNvPr id="153" name="Shape 582"/>
            <p:cNvSpPr/>
            <p:nvPr/>
          </p:nvSpPr>
          <p:spPr>
            <a:xfrm rot="480000">
              <a:off x="8763397" y="6466590"/>
              <a:ext cx="334778" cy="21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grpSp>
          <p:nvGrpSpPr>
            <p:cNvPr id="154" name="Group 153"/>
            <p:cNvGrpSpPr/>
            <p:nvPr/>
          </p:nvGrpSpPr>
          <p:grpSpPr>
            <a:xfrm>
              <a:off x="4486591" y="6543404"/>
              <a:ext cx="2002435" cy="339050"/>
              <a:chOff x="4486591" y="6531402"/>
              <a:chExt cx="2002435" cy="339050"/>
            </a:xfrm>
          </p:grpSpPr>
          <p:sp>
            <p:nvSpPr>
              <p:cNvPr id="156" name="Shape 602"/>
              <p:cNvSpPr/>
              <p:nvPr/>
            </p:nvSpPr>
            <p:spPr>
              <a:xfrm>
                <a:off x="5776414" y="6578757"/>
                <a:ext cx="110238" cy="149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57" name="Shape 563"/>
              <p:cNvSpPr/>
              <p:nvPr/>
            </p:nvSpPr>
            <p:spPr>
              <a:xfrm>
                <a:off x="4486591" y="6531402"/>
                <a:ext cx="2002435" cy="3390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58" name="Shape 567"/>
              <p:cNvSpPr/>
              <p:nvPr/>
            </p:nvSpPr>
            <p:spPr>
              <a:xfrm>
                <a:off x="4936483" y="6531402"/>
                <a:ext cx="563416" cy="339050"/>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grpSp>
        <p:sp>
          <p:nvSpPr>
            <p:cNvPr id="155" name="Shape 572"/>
            <p:cNvSpPr/>
            <p:nvPr/>
          </p:nvSpPr>
          <p:spPr>
            <a:xfrm>
              <a:off x="5503225" y="6697346"/>
              <a:ext cx="208175" cy="160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60" y="12237"/>
                  </a:lnTo>
                  <a:lnTo>
                    <a:pt x="21600" y="21600"/>
                  </a:lnTo>
                  <a:lnTo>
                    <a:pt x="7224" y="10754"/>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grpSp>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3" name="Content Placeholder 2"/>
          <p:cNvSpPr>
            <a:spLocks noGrp="1"/>
          </p:cNvSpPr>
          <p:nvPr>
            <p:ph sz="quarter" idx="11"/>
          </p:nvPr>
        </p:nvSpPr>
        <p:spPr>
          <a:xfrm>
            <a:off x="571500" y="1764285"/>
            <a:ext cx="3429000" cy="422390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2"/>
          </p:nvPr>
        </p:nvSpPr>
        <p:spPr>
          <a:xfrm>
            <a:off x="4377367" y="1764002"/>
            <a:ext cx="3429000" cy="422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8183233" y="1763713"/>
            <a:ext cx="3429000" cy="422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sp>
        <p:nvSpPr>
          <p:cNvPr id="10" name="Footer Placeholder 3"/>
          <p:cNvSpPr>
            <a:spLocks noGrp="1"/>
          </p:cNvSpPr>
          <p:nvPr>
            <p:ph type="ftr" sz="quarter" idx="17"/>
          </p:nvPr>
        </p:nvSpPr>
        <p:spPr/>
        <p:txBody>
          <a:bodyPr/>
          <a:lstStyle>
            <a:lvl1pPr>
              <a:defRPr>
                <a:solidFill>
                  <a:srgbClr val="FFFFFF"/>
                </a:solidFill>
              </a:defRPr>
            </a:lvl1pPr>
          </a:lstStyle>
          <a:p>
            <a:endParaRPr lang="en-US" dirty="0"/>
          </a:p>
        </p:txBody>
      </p:sp>
    </p:spTree>
    <p:extLst>
      <p:ext uri="{BB962C8B-B14F-4D97-AF65-F5344CB8AC3E}">
        <p14:creationId xmlns:p14="http://schemas.microsoft.com/office/powerpoint/2010/main" val="180885191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column">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4" name="Content Placeholder 3"/>
          <p:cNvSpPr>
            <a:spLocks noGrp="1"/>
          </p:cNvSpPr>
          <p:nvPr>
            <p:ph sz="quarter" idx="11"/>
          </p:nvPr>
        </p:nvSpPr>
        <p:spPr>
          <a:xfrm>
            <a:off x="3405753" y="1763713"/>
            <a:ext cx="2542086" cy="422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6240005" y="1763713"/>
            <a:ext cx="2540125" cy="422477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3"/>
          </p:nvPr>
        </p:nvSpPr>
        <p:spPr>
          <a:xfrm>
            <a:off x="9072299" y="1763713"/>
            <a:ext cx="2545029" cy="422477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4"/>
          </p:nvPr>
        </p:nvSpPr>
        <p:spPr>
          <a:xfrm>
            <a:off x="571501" y="1764287"/>
            <a:ext cx="2542086" cy="422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dirty="0"/>
              <a:t>Click to edit Master text styles</a:t>
            </a:r>
          </a:p>
        </p:txBody>
      </p:sp>
      <p:sp>
        <p:nvSpPr>
          <p:cNvPr id="11" name="Footer Placeholder 3"/>
          <p:cNvSpPr>
            <a:spLocks noGrp="1"/>
          </p:cNvSpPr>
          <p:nvPr>
            <p:ph type="ftr" sz="quarter" idx="17"/>
          </p:nvPr>
        </p:nvSpPr>
        <p:spPr/>
        <p:txBody>
          <a:bodyPr/>
          <a:lstStyle>
            <a:lvl1pPr>
              <a:defRPr/>
            </a:lvl1pPr>
          </a:lstStyle>
          <a:p>
            <a:endParaRPr lang="en-US" dirty="0"/>
          </a:p>
        </p:txBody>
      </p:sp>
    </p:spTree>
    <p:extLst>
      <p:ext uri="{BB962C8B-B14F-4D97-AF65-F5344CB8AC3E}">
        <p14:creationId xmlns:p14="http://schemas.microsoft.com/office/powerpoint/2010/main" val="1873493756"/>
      </p:ext>
    </p:extLst>
  </p:cSld>
  <p:clrMapOvr>
    <a:masterClrMapping/>
  </p:clrMapOvr>
  <p:transition spd="med">
    <p:fade/>
  </p:transition>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_column_title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03712" y="2435044"/>
            <a:ext cx="3581400" cy="3272710"/>
          </a:xfrm>
          <a:solidFill>
            <a:schemeClr val="bg2"/>
          </a:solidFill>
        </p:spPr>
        <p:txBody>
          <a:bodyPr lIns="182880" tIns="182880" rIns="182880"/>
          <a:lstStyle>
            <a:lvl1pPr>
              <a:lnSpc>
                <a:spcPct val="100000"/>
              </a:lnSpc>
              <a:defRPr sz="2000">
                <a:solidFill>
                  <a:schemeClr val="accent2">
                    <a:lumMod val="75000"/>
                  </a:schemeClr>
                </a:solidFill>
              </a:defRPr>
            </a:lvl1pPr>
            <a:lvl2pPr>
              <a:lnSpc>
                <a:spcPct val="100000"/>
              </a:lnSpc>
              <a:defRPr sz="1800">
                <a:solidFill>
                  <a:schemeClr val="accent2">
                    <a:lumMod val="75000"/>
                  </a:schemeClr>
                </a:solidFill>
              </a:defRPr>
            </a:lvl2pPr>
            <a:lvl3pPr>
              <a:lnSpc>
                <a:spcPct val="100000"/>
              </a:lnSpc>
              <a:defRPr sz="1600">
                <a:solidFill>
                  <a:schemeClr val="accent2">
                    <a:lumMod val="75000"/>
                  </a:schemeClr>
                </a:solidFill>
              </a:defRPr>
            </a:lvl3pPr>
            <a:lvl4pPr>
              <a:lnSpc>
                <a:spcPct val="100000"/>
              </a:lnSpc>
              <a:defRPr sz="1600">
                <a:solidFill>
                  <a:schemeClr val="accent2">
                    <a:lumMod val="75000"/>
                  </a:schemeClr>
                </a:solidFill>
              </a:defRPr>
            </a:lvl4pPr>
            <a:lvl5pPr>
              <a:lnSpc>
                <a:spcPct val="100000"/>
              </a:lnSpc>
              <a:defRPr sz="900">
                <a:solidFill>
                  <a:schemeClr val="accent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p:nvPr>
        </p:nvSpPr>
        <p:spPr>
          <a:xfrm>
            <a:off x="8036241" y="2435044"/>
            <a:ext cx="3581400" cy="3272710"/>
          </a:xfrm>
          <a:solidFill>
            <a:schemeClr val="bg2"/>
          </a:solidFill>
        </p:spPr>
        <p:txBody>
          <a:bodyPr lIns="182880" tIns="182880" rIns="182880"/>
          <a:lstStyle>
            <a:lvl1pPr>
              <a:lnSpc>
                <a:spcPct val="100000"/>
              </a:lnSpc>
              <a:defRPr sz="2000">
                <a:solidFill>
                  <a:schemeClr val="accent2">
                    <a:lumMod val="75000"/>
                  </a:schemeClr>
                </a:solidFill>
              </a:defRPr>
            </a:lvl1pPr>
            <a:lvl2pPr>
              <a:lnSpc>
                <a:spcPct val="100000"/>
              </a:lnSpc>
              <a:defRPr sz="1800">
                <a:solidFill>
                  <a:schemeClr val="accent2">
                    <a:lumMod val="75000"/>
                  </a:schemeClr>
                </a:solidFill>
              </a:defRPr>
            </a:lvl2pPr>
            <a:lvl3pPr>
              <a:lnSpc>
                <a:spcPct val="100000"/>
              </a:lnSpc>
              <a:defRPr sz="1600">
                <a:solidFill>
                  <a:schemeClr val="accent2">
                    <a:lumMod val="75000"/>
                  </a:schemeClr>
                </a:solidFill>
              </a:defRPr>
            </a:lvl3pPr>
            <a:lvl4pPr>
              <a:lnSpc>
                <a:spcPct val="100000"/>
              </a:lnSpc>
              <a:defRPr sz="1600">
                <a:solidFill>
                  <a:schemeClr val="accent2">
                    <a:lumMod val="75000"/>
                  </a:schemeClr>
                </a:solidFill>
              </a:defRPr>
            </a:lvl4pPr>
            <a:lvl5pPr>
              <a:lnSpc>
                <a:spcPct val="100000"/>
              </a:lnSpc>
              <a:defRPr sz="900">
                <a:solidFill>
                  <a:schemeClr val="accent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p:nvPr>
        </p:nvSpPr>
        <p:spPr>
          <a:xfrm>
            <a:off x="576072" y="2435044"/>
            <a:ext cx="3583884" cy="3272710"/>
          </a:xfrm>
          <a:solidFill>
            <a:schemeClr val="bg2"/>
          </a:solidFill>
        </p:spPr>
        <p:txBody>
          <a:bodyPr lIns="182880" tIns="182880" rIns="182880"/>
          <a:lstStyle>
            <a:lvl1pPr>
              <a:lnSpc>
                <a:spcPct val="100000"/>
              </a:lnSpc>
              <a:defRPr sz="2000">
                <a:solidFill>
                  <a:schemeClr val="accent2">
                    <a:lumMod val="75000"/>
                  </a:schemeClr>
                </a:solidFill>
              </a:defRPr>
            </a:lvl1pPr>
            <a:lvl2pPr>
              <a:lnSpc>
                <a:spcPct val="100000"/>
              </a:lnSpc>
              <a:defRPr sz="1800">
                <a:solidFill>
                  <a:schemeClr val="accent2">
                    <a:lumMod val="75000"/>
                  </a:schemeClr>
                </a:solidFill>
              </a:defRPr>
            </a:lvl2pPr>
            <a:lvl3pPr>
              <a:lnSpc>
                <a:spcPct val="100000"/>
              </a:lnSpc>
              <a:defRPr sz="1600">
                <a:solidFill>
                  <a:schemeClr val="accent2">
                    <a:lumMod val="75000"/>
                  </a:schemeClr>
                </a:solidFill>
              </a:defRPr>
            </a:lvl3pPr>
            <a:lvl4pPr>
              <a:lnSpc>
                <a:spcPct val="100000"/>
              </a:lnSpc>
              <a:defRPr sz="1600">
                <a:solidFill>
                  <a:schemeClr val="accent2">
                    <a:lumMod val="75000"/>
                  </a:schemeClr>
                </a:solidFill>
              </a:defRPr>
            </a:lvl4pPr>
            <a:lvl5pPr>
              <a:lnSpc>
                <a:spcPct val="100000"/>
              </a:lnSpc>
              <a:defRPr sz="900">
                <a:solidFill>
                  <a:schemeClr val="accent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037576" y="1753754"/>
            <a:ext cx="3584448" cy="681293"/>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5" name="Rectangle 4"/>
          <p:cNvSpPr/>
          <p:nvPr userDrawn="1"/>
        </p:nvSpPr>
        <p:spPr>
          <a:xfrm>
            <a:off x="4306824" y="1753754"/>
            <a:ext cx="3584448" cy="681293"/>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2" name="Rectangle 1"/>
          <p:cNvSpPr/>
          <p:nvPr userDrawn="1"/>
        </p:nvSpPr>
        <p:spPr>
          <a:xfrm>
            <a:off x="576072" y="1753754"/>
            <a:ext cx="3584448" cy="681293"/>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pic>
        <p:nvPicPr>
          <p:cNvPr id="29" name="Picture 28"/>
          <p:cNvPicPr>
            <a:picLocks noChangeAspect="1"/>
          </p:cNvPicPr>
          <p:nvPr userDrawn="1"/>
        </p:nvPicPr>
        <p:blipFill rotWithShape="1">
          <a:blip r:embed="rId2"/>
          <a:srcRect l="35141" t="34615" r="4676" b="54945"/>
          <a:stretch/>
        </p:blipFill>
        <p:spPr>
          <a:xfrm>
            <a:off x="4283262" y="1743364"/>
            <a:ext cx="7335651" cy="715818"/>
          </a:xfrm>
          <a:prstGeom prst="rect">
            <a:avLst/>
          </a:prstGeom>
        </p:spPr>
      </p:pic>
      <p:pic>
        <p:nvPicPr>
          <p:cNvPr id="21" name="Picture 20"/>
          <p:cNvPicPr>
            <a:picLocks noChangeAspect="1"/>
          </p:cNvPicPr>
          <p:nvPr userDrawn="1"/>
        </p:nvPicPr>
        <p:blipFill rotWithShape="1">
          <a:blip r:embed="rId2"/>
          <a:srcRect l="65463" t="21986" r="4866" b="67574"/>
          <a:stretch/>
        </p:blipFill>
        <p:spPr>
          <a:xfrm>
            <a:off x="546592" y="1713875"/>
            <a:ext cx="3616609" cy="715818"/>
          </a:xfrm>
          <a:prstGeom prst="rect">
            <a:avLst/>
          </a:prstGeom>
        </p:spPr>
      </p:pic>
      <p:sp>
        <p:nvSpPr>
          <p:cNvPr id="24" name="Text Placeholder 4"/>
          <p:cNvSpPr>
            <a:spLocks noGrp="1"/>
          </p:cNvSpPr>
          <p:nvPr>
            <p:ph type="body" sz="quarter" idx="25"/>
          </p:nvPr>
        </p:nvSpPr>
        <p:spPr>
          <a:xfrm>
            <a:off x="576072" y="1753754"/>
            <a:ext cx="3584448" cy="681293"/>
          </a:xfrm>
          <a:noFill/>
        </p:spPr>
        <p:txBody>
          <a:bodyPr lIns="182880" rIns="182880" anchor="ctr"/>
          <a:lstStyle>
            <a:lvl1pPr marL="0" indent="0" algn="ctr">
              <a:lnSpc>
                <a:spcPct val="88000"/>
              </a:lnSpc>
              <a:spcBef>
                <a:spcPts val="0"/>
              </a:spcBef>
              <a:buNone/>
              <a:defRPr lang="en-US" sz="2000" kern="1200" spc="0" baseline="0" dirty="0" smtClean="0">
                <a:solidFill>
                  <a:schemeClr val="lt1"/>
                </a:solidFill>
                <a:latin typeface="Salesforce Sans"/>
                <a:ea typeface="+mn-ea"/>
                <a:cs typeface="+mn-cs"/>
              </a:defRPr>
            </a:lvl1pPr>
          </a:lstStyle>
          <a:p>
            <a:pPr lvl="0"/>
            <a:r>
              <a:rPr lang="en-US" dirty="0"/>
              <a:t>Click to edit Master text styles</a:t>
            </a:r>
          </a:p>
        </p:txBody>
      </p:sp>
      <p:sp>
        <p:nvSpPr>
          <p:cNvPr id="26" name="Text Placeholder 4"/>
          <p:cNvSpPr>
            <a:spLocks noGrp="1"/>
          </p:cNvSpPr>
          <p:nvPr>
            <p:ph type="body" sz="quarter" idx="26"/>
          </p:nvPr>
        </p:nvSpPr>
        <p:spPr>
          <a:xfrm>
            <a:off x="4306824" y="1753754"/>
            <a:ext cx="3584448" cy="681293"/>
          </a:xfrm>
          <a:noFill/>
        </p:spPr>
        <p:txBody>
          <a:bodyPr lIns="182880" rIns="182880" anchor="ctr"/>
          <a:lstStyle>
            <a:lvl1pPr marL="0" indent="0" algn="ctr">
              <a:lnSpc>
                <a:spcPct val="88000"/>
              </a:lnSpc>
              <a:spcBef>
                <a:spcPts val="0"/>
              </a:spcBef>
              <a:buNone/>
              <a:defRPr lang="en-US" sz="2000" kern="1200" spc="0" baseline="0" dirty="0" smtClean="0">
                <a:solidFill>
                  <a:schemeClr val="lt1"/>
                </a:solidFill>
                <a:latin typeface="Salesforce Sans"/>
                <a:ea typeface="+mn-ea"/>
                <a:cs typeface="+mn-cs"/>
              </a:defRPr>
            </a:lvl1pPr>
          </a:lstStyle>
          <a:p>
            <a:pPr lvl="0"/>
            <a:r>
              <a:rPr lang="en-US" dirty="0"/>
              <a:t>Click to edit Master text styles</a:t>
            </a:r>
          </a:p>
        </p:txBody>
      </p:sp>
      <p:sp>
        <p:nvSpPr>
          <p:cNvPr id="28" name="Text Placeholder 4"/>
          <p:cNvSpPr>
            <a:spLocks noGrp="1"/>
          </p:cNvSpPr>
          <p:nvPr>
            <p:ph type="body" sz="quarter" idx="27"/>
          </p:nvPr>
        </p:nvSpPr>
        <p:spPr>
          <a:xfrm>
            <a:off x="8037576" y="1753754"/>
            <a:ext cx="3584448" cy="681293"/>
          </a:xfrm>
          <a:noFill/>
        </p:spPr>
        <p:txBody>
          <a:bodyPr lIns="182880" rIns="182880" anchor="ctr"/>
          <a:lstStyle>
            <a:lvl1pPr marL="0" indent="0" algn="ctr">
              <a:lnSpc>
                <a:spcPct val="88000"/>
              </a:lnSpc>
              <a:spcBef>
                <a:spcPts val="0"/>
              </a:spcBef>
              <a:buNone/>
              <a:defRPr lang="en-US" sz="2000" kern="1200" spc="0" baseline="0" dirty="0" smtClean="0">
                <a:solidFill>
                  <a:schemeClr val="lt1"/>
                </a:solidFill>
                <a:latin typeface="Salesforce Sans"/>
                <a:ea typeface="+mn-ea"/>
                <a:cs typeface="+mn-cs"/>
              </a:defRPr>
            </a:lvl1pPr>
          </a:lstStyle>
          <a:p>
            <a:pPr lvl="0"/>
            <a:r>
              <a:rPr lang="en-US" dirty="0"/>
              <a:t>Click to edit Master text styles</a:t>
            </a:r>
          </a:p>
        </p:txBody>
      </p:sp>
      <p:sp>
        <p:nvSpPr>
          <p:cNvPr id="6" name="Text Placeholder 5"/>
          <p:cNvSpPr>
            <a:spLocks noGrp="1"/>
          </p:cNvSpPr>
          <p:nvPr>
            <p:ph type="body" sz="quarter" idx="28"/>
          </p:nvPr>
        </p:nvSpPr>
        <p:spPr>
          <a:xfrm>
            <a:off x="8041625" y="5750548"/>
            <a:ext cx="3581400" cy="246221"/>
          </a:xfrm>
        </p:spPr>
        <p:txBody>
          <a:bodyPr lIns="182880" rIns="182880">
            <a:spAutoFit/>
          </a:bodyPr>
          <a:lstStyle>
            <a:lvl1pPr marL="0" indent="0">
              <a:buClr>
                <a:schemeClr val="bg2"/>
              </a:buClr>
              <a:buSzPct val="80000"/>
              <a:buFont typeface="Wingdings" panose="05000000000000000000" pitchFamily="2" charset="2"/>
              <a:buNone/>
              <a:defRPr lang="en-US" sz="1600" kern="1200" spc="0" baseline="0" dirty="0">
                <a:solidFill>
                  <a:schemeClr val="accent1"/>
                </a:solidFill>
                <a:latin typeface="Salesforce Sans"/>
                <a:ea typeface="+mn-ea"/>
                <a:cs typeface="+mn-cs"/>
              </a:defRPr>
            </a:lvl1pPr>
          </a:lstStyle>
          <a:p>
            <a:pPr lvl="0"/>
            <a:r>
              <a:rPr lang="en-US" dirty="0"/>
              <a:t>Click to edit Master text styles</a:t>
            </a:r>
          </a:p>
        </p:txBody>
      </p:sp>
      <p:sp>
        <p:nvSpPr>
          <p:cNvPr id="30" name="Text Placeholder 29"/>
          <p:cNvSpPr>
            <a:spLocks noGrp="1"/>
          </p:cNvSpPr>
          <p:nvPr>
            <p:ph type="body" sz="quarter" idx="32"/>
          </p:nvPr>
        </p:nvSpPr>
        <p:spPr>
          <a:xfrm>
            <a:off x="571500" y="5750548"/>
            <a:ext cx="3581400" cy="246221"/>
          </a:xfrm>
        </p:spPr>
        <p:txBody>
          <a:bodyPr lIns="182880" rIns="182880">
            <a:spAutoFit/>
          </a:bodyPr>
          <a:lstStyle>
            <a:lvl1pPr marL="0" indent="0">
              <a:buNone/>
              <a:defRPr sz="1600" spc="0">
                <a:solidFill>
                  <a:schemeClr val="accent1"/>
                </a:solidFill>
              </a:defRPr>
            </a:lvl1pPr>
          </a:lstStyle>
          <a:p>
            <a:pPr lvl="0"/>
            <a:r>
              <a:rPr lang="en-US" dirty="0"/>
              <a:t>Click to edit Master text styles</a:t>
            </a:r>
          </a:p>
        </p:txBody>
      </p:sp>
      <p:sp>
        <p:nvSpPr>
          <p:cNvPr id="33" name="Text Placeholder 29"/>
          <p:cNvSpPr>
            <a:spLocks noGrp="1"/>
          </p:cNvSpPr>
          <p:nvPr>
            <p:ph type="body" sz="quarter" idx="33"/>
          </p:nvPr>
        </p:nvSpPr>
        <p:spPr>
          <a:xfrm>
            <a:off x="4303712" y="5750548"/>
            <a:ext cx="3581400" cy="246221"/>
          </a:xfrm>
        </p:spPr>
        <p:txBody>
          <a:bodyPr lIns="182880" rIns="182880">
            <a:spAutoFit/>
          </a:bodyPr>
          <a:lstStyle>
            <a:lvl1pPr marL="0" indent="0">
              <a:buNone/>
              <a:defRPr sz="1600" spc="0">
                <a:solidFill>
                  <a:schemeClr val="accent1"/>
                </a:solidFill>
              </a:defRPr>
            </a:lvl1pPr>
          </a:lstStyle>
          <a:p>
            <a:pPr lvl="0"/>
            <a:r>
              <a:rPr lang="en-US" dirty="0"/>
              <a:t>Click to edit Master text styles</a:t>
            </a:r>
          </a:p>
        </p:txBody>
      </p:sp>
      <p:sp>
        <p:nvSpPr>
          <p:cNvPr id="25" name="Title 24"/>
          <p:cNvSpPr>
            <a:spLocks noGrp="1"/>
          </p:cNvSpPr>
          <p:nvPr>
            <p:ph type="title"/>
          </p:nvPr>
        </p:nvSpPr>
        <p:spPr>
          <a:xfrm>
            <a:off x="571500" y="63503"/>
            <a:ext cx="11045952" cy="990119"/>
          </a:xfrm>
        </p:spPr>
        <p:txBody>
          <a:bodyPr/>
          <a:lstStyle>
            <a:lvl1pPr>
              <a:lnSpc>
                <a:spcPct val="95000"/>
              </a:lnSpc>
              <a:defRPr/>
            </a:lvl1pPr>
          </a:lstStyle>
          <a:p>
            <a:r>
              <a:rPr lang="en-US" dirty="0"/>
              <a:t>Click to edit Master title style</a:t>
            </a:r>
          </a:p>
        </p:txBody>
      </p:sp>
      <p:sp>
        <p:nvSpPr>
          <p:cNvPr id="27"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sp>
        <p:nvSpPr>
          <p:cNvPr id="13" name="Footer Placeholder 3"/>
          <p:cNvSpPr>
            <a:spLocks noGrp="1"/>
          </p:cNvSpPr>
          <p:nvPr>
            <p:ph type="ftr" sz="quarter" idx="34"/>
          </p:nvPr>
        </p:nvSpPr>
        <p:spPr/>
        <p:txBody>
          <a:bodyPr/>
          <a:lstStyle>
            <a:lvl1pPr>
              <a:defRPr/>
            </a:lvl1pPr>
          </a:lstStyle>
          <a:p>
            <a:endParaRPr lang="en-US"/>
          </a:p>
        </p:txBody>
      </p:sp>
    </p:spTree>
    <p:extLst>
      <p:ext uri="{BB962C8B-B14F-4D97-AF65-F5344CB8AC3E}">
        <p14:creationId xmlns:p14="http://schemas.microsoft.com/office/powerpoint/2010/main" val="298220432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olumn photos">
    <p:spTree>
      <p:nvGrpSpPr>
        <p:cNvPr id="1" name=""/>
        <p:cNvGrpSpPr/>
        <p:nvPr/>
      </p:nvGrpSpPr>
      <p:grpSpPr>
        <a:xfrm>
          <a:off x="0" y="0"/>
          <a:ext cx="0" cy="0"/>
          <a:chOff x="0" y="0"/>
          <a:chExt cx="0" cy="0"/>
        </a:xfrm>
      </p:grpSpPr>
      <p:sp>
        <p:nvSpPr>
          <p:cNvPr id="20" name="Rectangle 19"/>
          <p:cNvSpPr/>
          <p:nvPr userDrawn="1"/>
        </p:nvSpPr>
        <p:spPr>
          <a:xfrm>
            <a:off x="8043564" y="5561527"/>
            <a:ext cx="3584448" cy="685800"/>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21" name="Rectangle 20"/>
          <p:cNvSpPr/>
          <p:nvPr userDrawn="1"/>
        </p:nvSpPr>
        <p:spPr>
          <a:xfrm>
            <a:off x="4304013" y="5561527"/>
            <a:ext cx="3584448" cy="685800"/>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22" name="Rectangle 21"/>
          <p:cNvSpPr/>
          <p:nvPr userDrawn="1"/>
        </p:nvSpPr>
        <p:spPr>
          <a:xfrm>
            <a:off x="576072" y="5561527"/>
            <a:ext cx="3584448" cy="685800"/>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pic>
        <p:nvPicPr>
          <p:cNvPr id="23" name="Picture 22"/>
          <p:cNvPicPr>
            <a:picLocks noChangeAspect="1"/>
          </p:cNvPicPr>
          <p:nvPr userDrawn="1"/>
        </p:nvPicPr>
        <p:blipFill>
          <a:blip r:embed="rId2"/>
          <a:stretch>
            <a:fillRect/>
          </a:stretch>
        </p:blipFill>
        <p:spPr>
          <a:xfrm>
            <a:off x="0" y="0"/>
            <a:ext cx="12188824" cy="6856214"/>
          </a:xfrm>
          <a:prstGeom prst="rect">
            <a:avLst/>
          </a:prstGeom>
        </p:spPr>
      </p:pic>
      <p:sp>
        <p:nvSpPr>
          <p:cNvPr id="14" name="Text Placeholder 5"/>
          <p:cNvSpPr>
            <a:spLocks noGrp="1"/>
          </p:cNvSpPr>
          <p:nvPr>
            <p:ph type="body" sz="quarter" idx="28"/>
          </p:nvPr>
        </p:nvSpPr>
        <p:spPr>
          <a:xfrm>
            <a:off x="8043564" y="5561527"/>
            <a:ext cx="3584448" cy="685800"/>
          </a:xfrm>
        </p:spPr>
        <p:txBody>
          <a:bodyPr wrap="none" lIns="91440" tIns="45720" rIns="91440" bIns="45720" anchor="ctr" anchorCtr="0">
            <a:normAutofit/>
          </a:bodyPr>
          <a:lstStyle>
            <a:lvl1pPr marL="0" indent="0" algn="ctr">
              <a:buClr>
                <a:schemeClr val="bg2"/>
              </a:buClr>
              <a:buSzPct val="80000"/>
              <a:buFont typeface="Wingdings" panose="05000000000000000000" pitchFamily="2" charset="2"/>
              <a:buNone/>
              <a:defRPr lang="en-US" sz="1600" kern="1200" spc="0" baseline="0" dirty="0">
                <a:solidFill>
                  <a:schemeClr val="bg1"/>
                </a:solidFill>
                <a:latin typeface="Salesforce Sans"/>
                <a:ea typeface="+mn-ea"/>
                <a:cs typeface="+mn-cs"/>
              </a:defRPr>
            </a:lvl1pPr>
          </a:lstStyle>
          <a:p>
            <a:pPr lvl="0"/>
            <a:r>
              <a:rPr lang="en-US" dirty="0"/>
              <a:t>Click to edit Master text styles</a:t>
            </a:r>
          </a:p>
        </p:txBody>
      </p:sp>
      <p:sp>
        <p:nvSpPr>
          <p:cNvPr id="15" name="Text Placeholder 29"/>
          <p:cNvSpPr>
            <a:spLocks noGrp="1"/>
          </p:cNvSpPr>
          <p:nvPr>
            <p:ph type="body" sz="quarter" idx="32"/>
          </p:nvPr>
        </p:nvSpPr>
        <p:spPr>
          <a:xfrm>
            <a:off x="576072" y="5561527"/>
            <a:ext cx="3584448" cy="685800"/>
          </a:xfrm>
        </p:spPr>
        <p:txBody>
          <a:bodyPr wrap="none" lIns="91440" tIns="45720" rIns="91440" bIns="45720" anchor="ctr" anchorCtr="0">
            <a:normAutofit/>
          </a:bodyPr>
          <a:lstStyle>
            <a:lvl1pPr marL="0" indent="0" algn="ctr">
              <a:buNone/>
              <a:defRPr sz="1600" spc="0">
                <a:solidFill>
                  <a:schemeClr val="bg1"/>
                </a:solidFill>
              </a:defRPr>
            </a:lvl1pPr>
          </a:lstStyle>
          <a:p>
            <a:pPr lvl="0"/>
            <a:r>
              <a:rPr lang="en-US" dirty="0"/>
              <a:t>Click to edit Master text styles</a:t>
            </a:r>
          </a:p>
        </p:txBody>
      </p:sp>
      <p:sp>
        <p:nvSpPr>
          <p:cNvPr id="16" name="Text Placeholder 29"/>
          <p:cNvSpPr>
            <a:spLocks noGrp="1"/>
          </p:cNvSpPr>
          <p:nvPr>
            <p:ph type="body" sz="quarter" idx="33"/>
          </p:nvPr>
        </p:nvSpPr>
        <p:spPr>
          <a:xfrm>
            <a:off x="4304013" y="5561527"/>
            <a:ext cx="3584448" cy="685800"/>
          </a:xfrm>
        </p:spPr>
        <p:txBody>
          <a:bodyPr wrap="none" lIns="91440" tIns="45720" rIns="91440" bIns="45720" anchor="ctr" anchorCtr="0">
            <a:normAutofit/>
          </a:bodyPr>
          <a:lstStyle>
            <a:lvl1pPr marL="0" indent="0" algn="ctr">
              <a:buNone/>
              <a:defRPr sz="1600" spc="0">
                <a:solidFill>
                  <a:schemeClr val="bg1"/>
                </a:solidFill>
              </a:defRPr>
            </a:lvl1pPr>
          </a:lstStyle>
          <a:p>
            <a:pPr lvl="0"/>
            <a:r>
              <a:rPr lang="en-US"/>
              <a:t>Click to edit Master text styles</a:t>
            </a:r>
          </a:p>
        </p:txBody>
      </p:sp>
      <p:sp>
        <p:nvSpPr>
          <p:cNvPr id="62" name="Picture Placeholder 61"/>
          <p:cNvSpPr>
            <a:spLocks noGrp="1"/>
          </p:cNvSpPr>
          <p:nvPr>
            <p:ph type="pic" sz="quarter" idx="17"/>
          </p:nvPr>
        </p:nvSpPr>
        <p:spPr>
          <a:xfrm>
            <a:off x="576072" y="1756305"/>
            <a:ext cx="3584448" cy="3810000"/>
          </a:xfrm>
        </p:spPr>
        <p:txBody>
          <a:bodyPr rtlCol="0">
            <a:noAutofit/>
          </a:bodyPr>
          <a:lstStyle/>
          <a:p>
            <a:pPr lvl="0"/>
            <a:r>
              <a:rPr lang="en-US" noProof="0" dirty="0"/>
              <a:t>Drag picture to placeholder or click icon to add</a:t>
            </a:r>
          </a:p>
        </p:txBody>
      </p:sp>
      <p:sp>
        <p:nvSpPr>
          <p:cNvPr id="63" name="Picture Placeholder 61"/>
          <p:cNvSpPr>
            <a:spLocks noGrp="1"/>
          </p:cNvSpPr>
          <p:nvPr>
            <p:ph type="pic" sz="quarter" idx="18"/>
          </p:nvPr>
        </p:nvSpPr>
        <p:spPr>
          <a:xfrm>
            <a:off x="4304013" y="1756305"/>
            <a:ext cx="3584448" cy="3810000"/>
          </a:xfrm>
        </p:spPr>
        <p:txBody>
          <a:bodyPr rtlCol="0">
            <a:noAutofit/>
          </a:bodyPr>
          <a:lstStyle/>
          <a:p>
            <a:pPr lvl="0"/>
            <a:r>
              <a:rPr lang="en-US" noProof="0"/>
              <a:t>Drag picture to placeholder or click icon to add</a:t>
            </a:r>
            <a:endParaRPr lang="en-US" noProof="0" dirty="0"/>
          </a:p>
        </p:txBody>
      </p:sp>
      <p:sp>
        <p:nvSpPr>
          <p:cNvPr id="64" name="Picture Placeholder 61"/>
          <p:cNvSpPr>
            <a:spLocks noGrp="1"/>
          </p:cNvSpPr>
          <p:nvPr>
            <p:ph type="pic" sz="quarter" idx="19"/>
          </p:nvPr>
        </p:nvSpPr>
        <p:spPr>
          <a:xfrm>
            <a:off x="8043564" y="1756305"/>
            <a:ext cx="3584448" cy="3810000"/>
          </a:xfrm>
        </p:spPr>
        <p:txBody>
          <a:bodyPr rtlCol="0">
            <a:noAutofit/>
          </a:bodyPr>
          <a:lstStyle/>
          <a:p>
            <a:pPr lvl="0"/>
            <a:r>
              <a:rPr lang="en-US" noProof="0"/>
              <a:t>Drag picture to placeholder or click icon to add</a:t>
            </a:r>
            <a:endParaRPr lang="en-US" noProof="0" dirty="0"/>
          </a:p>
        </p:txBody>
      </p:sp>
      <p:sp>
        <p:nvSpPr>
          <p:cNvPr id="27" name="Text Placeholder 3"/>
          <p:cNvSpPr>
            <a:spLocks noGrp="1"/>
          </p:cNvSpPr>
          <p:nvPr>
            <p:ph type="body" sz="quarter" idx="16"/>
          </p:nvPr>
        </p:nvSpPr>
        <p:spPr>
          <a:xfrm>
            <a:off x="571500" y="1081137"/>
            <a:ext cx="11046984" cy="369332"/>
          </a:xfrm>
        </p:spPr>
        <p:txBody>
          <a:bodyPr rtlCol="0">
            <a:spAutoFit/>
          </a:bodyPr>
          <a:lstStyle>
            <a:lvl1pPr>
              <a:lnSpc>
                <a:spcPct val="100000"/>
              </a:lnSpc>
              <a:spcAft>
                <a:spcPts val="0"/>
              </a:spcAft>
              <a:defRPr lang="en-US" sz="2400" spc="0" dirty="0" smtClean="0">
                <a:solidFill>
                  <a:schemeClr val="accent2"/>
                </a:solidFill>
              </a:defRPr>
            </a:lvl1pPr>
          </a:lstStyle>
          <a:p>
            <a:pPr lvl="0"/>
            <a:r>
              <a:rPr lang="en-US"/>
              <a:t>Click to edit Master text styles</a:t>
            </a:r>
          </a:p>
        </p:txBody>
      </p:sp>
      <p:sp>
        <p:nvSpPr>
          <p:cNvPr id="3" name="Title 2"/>
          <p:cNvSpPr>
            <a:spLocks noGrp="1"/>
          </p:cNvSpPr>
          <p:nvPr>
            <p:ph type="title"/>
          </p:nvPr>
        </p:nvSpPr>
        <p:spPr>
          <a:xfrm>
            <a:off x="571500" y="63503"/>
            <a:ext cx="11045952" cy="990119"/>
          </a:xfrm>
        </p:spPr>
        <p:txBody>
          <a:bodyPr/>
          <a:lstStyle>
            <a:lvl1pPr>
              <a:lnSpc>
                <a:spcPct val="95000"/>
              </a:lnSpc>
              <a:defRPr spc="0"/>
            </a:lvl1pPr>
          </a:lstStyle>
          <a:p>
            <a:r>
              <a:rPr lang="en-US"/>
              <a:t>Click to edit Master title style</a:t>
            </a:r>
            <a:endParaRPr lang="en-US" dirty="0"/>
          </a:p>
        </p:txBody>
      </p:sp>
      <p:sp>
        <p:nvSpPr>
          <p:cNvPr id="13" name="Footer Placeholder 3"/>
          <p:cNvSpPr>
            <a:spLocks noGrp="1"/>
          </p:cNvSpPr>
          <p:nvPr>
            <p:ph type="ftr" sz="quarter" idx="34"/>
          </p:nvPr>
        </p:nvSpPr>
        <p:spPr/>
        <p:txBody>
          <a:bodyPr/>
          <a:lstStyle>
            <a:lvl1pPr>
              <a:defRPr/>
            </a:lvl1pPr>
          </a:lstStyle>
          <a:p>
            <a:endParaRPr lang="en-US"/>
          </a:p>
        </p:txBody>
      </p:sp>
    </p:spTree>
    <p:extLst>
      <p:ext uri="{BB962C8B-B14F-4D97-AF65-F5344CB8AC3E}">
        <p14:creationId xmlns:p14="http://schemas.microsoft.com/office/powerpoint/2010/main" val="69933867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column photos">
    <p:spTree>
      <p:nvGrpSpPr>
        <p:cNvPr id="1" name=""/>
        <p:cNvGrpSpPr/>
        <p:nvPr/>
      </p:nvGrpSpPr>
      <p:grpSpPr>
        <a:xfrm>
          <a:off x="0" y="0"/>
          <a:ext cx="0" cy="0"/>
          <a:chOff x="0" y="0"/>
          <a:chExt cx="0" cy="0"/>
        </a:xfrm>
      </p:grpSpPr>
      <p:sp>
        <p:nvSpPr>
          <p:cNvPr id="20" name="Rectangle 19"/>
          <p:cNvSpPr/>
          <p:nvPr userDrawn="1"/>
        </p:nvSpPr>
        <p:spPr>
          <a:xfrm>
            <a:off x="6199770" y="5573837"/>
            <a:ext cx="2615184" cy="685800"/>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21" name="Rectangle 20"/>
          <p:cNvSpPr/>
          <p:nvPr userDrawn="1"/>
        </p:nvSpPr>
        <p:spPr>
          <a:xfrm>
            <a:off x="3387921" y="5573837"/>
            <a:ext cx="2615184" cy="685800"/>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22" name="Rectangle 21"/>
          <p:cNvSpPr/>
          <p:nvPr userDrawn="1"/>
        </p:nvSpPr>
        <p:spPr>
          <a:xfrm>
            <a:off x="576072" y="5573837"/>
            <a:ext cx="2615184" cy="685800"/>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26" name="Rectangle 25"/>
          <p:cNvSpPr/>
          <p:nvPr userDrawn="1"/>
        </p:nvSpPr>
        <p:spPr>
          <a:xfrm>
            <a:off x="9011620" y="5573837"/>
            <a:ext cx="2605842" cy="685800"/>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pic>
        <p:nvPicPr>
          <p:cNvPr id="28" name="Picture 27"/>
          <p:cNvPicPr>
            <a:picLocks noChangeAspect="1"/>
          </p:cNvPicPr>
          <p:nvPr userDrawn="1"/>
        </p:nvPicPr>
        <p:blipFill>
          <a:blip r:embed="rId2"/>
          <a:stretch>
            <a:fillRect/>
          </a:stretch>
        </p:blipFill>
        <p:spPr>
          <a:xfrm>
            <a:off x="0" y="0"/>
            <a:ext cx="12188824" cy="6856214"/>
          </a:xfrm>
          <a:prstGeom prst="rect">
            <a:avLst/>
          </a:prstGeom>
        </p:spPr>
      </p:pic>
      <p:sp>
        <p:nvSpPr>
          <p:cNvPr id="27" name="Text Placeholder 3"/>
          <p:cNvSpPr>
            <a:spLocks noGrp="1"/>
          </p:cNvSpPr>
          <p:nvPr>
            <p:ph type="body" sz="quarter" idx="16"/>
          </p:nvPr>
        </p:nvSpPr>
        <p:spPr>
          <a:xfrm>
            <a:off x="571500" y="1081137"/>
            <a:ext cx="11046984" cy="369332"/>
          </a:xfrm>
        </p:spPr>
        <p:txBody>
          <a:bodyPr rtlCol="0">
            <a:spAutoFit/>
          </a:bodyPr>
          <a:lstStyle>
            <a:lvl1pPr>
              <a:lnSpc>
                <a:spcPct val="100000"/>
              </a:lnSpc>
              <a:spcAft>
                <a:spcPts val="0"/>
              </a:spcAft>
              <a:defRPr lang="en-US" sz="2400" spc="0" dirty="0" smtClean="0">
                <a:solidFill>
                  <a:schemeClr val="accent2"/>
                </a:solidFill>
              </a:defRPr>
            </a:lvl1pPr>
          </a:lstStyle>
          <a:p>
            <a:pPr lvl="0"/>
            <a:r>
              <a:rPr lang="en-US" dirty="0"/>
              <a:t>Click to edit Master text styles</a:t>
            </a:r>
          </a:p>
        </p:txBody>
      </p:sp>
      <p:sp>
        <p:nvSpPr>
          <p:cNvPr id="3" name="Title 2"/>
          <p:cNvSpPr>
            <a:spLocks noGrp="1"/>
          </p:cNvSpPr>
          <p:nvPr>
            <p:ph type="title"/>
          </p:nvPr>
        </p:nvSpPr>
        <p:spPr>
          <a:xfrm>
            <a:off x="571500" y="63503"/>
            <a:ext cx="11045952" cy="990119"/>
          </a:xfrm>
        </p:spPr>
        <p:txBody>
          <a:bodyPr/>
          <a:lstStyle>
            <a:lvl1pPr>
              <a:lnSpc>
                <a:spcPct val="95000"/>
              </a:lnSpc>
              <a:defRPr spc="0"/>
            </a:lvl1pPr>
          </a:lstStyle>
          <a:p>
            <a:r>
              <a:rPr lang="en-US"/>
              <a:t>Click to edit Master title style</a:t>
            </a:r>
            <a:endParaRPr lang="en-US" dirty="0"/>
          </a:p>
        </p:txBody>
      </p:sp>
      <p:sp>
        <p:nvSpPr>
          <p:cNvPr id="14" name="Text Placeholder 5"/>
          <p:cNvSpPr>
            <a:spLocks noGrp="1"/>
          </p:cNvSpPr>
          <p:nvPr>
            <p:ph type="body" sz="quarter" idx="28"/>
          </p:nvPr>
        </p:nvSpPr>
        <p:spPr>
          <a:xfrm>
            <a:off x="6199770" y="5573837"/>
            <a:ext cx="2615184" cy="685800"/>
          </a:xfrm>
        </p:spPr>
        <p:txBody>
          <a:bodyPr lIns="91440" tIns="45720" rIns="91440" bIns="45720" anchor="ctr">
            <a:noAutofit/>
          </a:bodyPr>
          <a:lstStyle>
            <a:lvl1pPr marL="0" indent="0" algn="ctr">
              <a:buClr>
                <a:schemeClr val="bg2"/>
              </a:buClr>
              <a:buSzPct val="80000"/>
              <a:buFont typeface="Wingdings" panose="05000000000000000000" pitchFamily="2" charset="2"/>
              <a:buNone/>
              <a:defRPr lang="en-US" sz="1600" kern="1200" spc="-30" baseline="0" dirty="0">
                <a:solidFill>
                  <a:schemeClr val="bg1"/>
                </a:solidFill>
                <a:latin typeface="Salesforce Sans"/>
                <a:ea typeface="+mn-ea"/>
                <a:cs typeface="+mn-cs"/>
              </a:defRPr>
            </a:lvl1pPr>
          </a:lstStyle>
          <a:p>
            <a:pPr lvl="0"/>
            <a:r>
              <a:rPr lang="en-US" dirty="0"/>
              <a:t>Click to edit Master text styles</a:t>
            </a:r>
          </a:p>
        </p:txBody>
      </p:sp>
      <p:sp>
        <p:nvSpPr>
          <p:cNvPr id="15" name="Text Placeholder 29"/>
          <p:cNvSpPr>
            <a:spLocks noGrp="1"/>
          </p:cNvSpPr>
          <p:nvPr>
            <p:ph type="body" sz="quarter" idx="32"/>
          </p:nvPr>
        </p:nvSpPr>
        <p:spPr>
          <a:xfrm>
            <a:off x="576072" y="5573837"/>
            <a:ext cx="2615184" cy="685800"/>
          </a:xfrm>
        </p:spPr>
        <p:txBody>
          <a:bodyPr lIns="91440" tIns="45720" rIns="91440" bIns="45720" anchor="ctr">
            <a:noAutofit/>
          </a:bodyPr>
          <a:lstStyle>
            <a:lvl1pPr marL="0" indent="0" algn="ctr">
              <a:buNone/>
              <a:defRPr sz="1600">
                <a:solidFill>
                  <a:schemeClr val="bg1"/>
                </a:solidFill>
              </a:defRPr>
            </a:lvl1pPr>
          </a:lstStyle>
          <a:p>
            <a:pPr lvl="0"/>
            <a:r>
              <a:rPr lang="en-US" dirty="0"/>
              <a:t>Click to edit Master text styles</a:t>
            </a:r>
          </a:p>
        </p:txBody>
      </p:sp>
      <p:sp>
        <p:nvSpPr>
          <p:cNvPr id="16" name="Text Placeholder 29"/>
          <p:cNvSpPr>
            <a:spLocks noGrp="1"/>
          </p:cNvSpPr>
          <p:nvPr>
            <p:ph type="body" sz="quarter" idx="33"/>
          </p:nvPr>
        </p:nvSpPr>
        <p:spPr>
          <a:xfrm>
            <a:off x="3387921" y="5573837"/>
            <a:ext cx="2615184" cy="685800"/>
          </a:xfrm>
        </p:spPr>
        <p:txBody>
          <a:bodyPr lIns="91440" tIns="45720" rIns="91440" bIns="45720" anchor="ctr">
            <a:noAutofit/>
          </a:bodyPr>
          <a:lstStyle>
            <a:lvl1pPr marL="0" indent="0" algn="ctr">
              <a:buNone/>
              <a:defRPr sz="1600">
                <a:solidFill>
                  <a:schemeClr val="bg1"/>
                </a:solidFill>
              </a:defRPr>
            </a:lvl1pPr>
          </a:lstStyle>
          <a:p>
            <a:pPr lvl="0"/>
            <a:r>
              <a:rPr lang="en-US" dirty="0"/>
              <a:t>Click to edit Master text styles</a:t>
            </a:r>
          </a:p>
        </p:txBody>
      </p:sp>
      <p:sp>
        <p:nvSpPr>
          <p:cNvPr id="8" name="Text Placeholder 7"/>
          <p:cNvSpPr>
            <a:spLocks noGrp="1"/>
          </p:cNvSpPr>
          <p:nvPr>
            <p:ph type="body" sz="quarter" idx="35"/>
          </p:nvPr>
        </p:nvSpPr>
        <p:spPr>
          <a:xfrm>
            <a:off x="9011620" y="5573837"/>
            <a:ext cx="2587752" cy="685800"/>
          </a:xfrm>
        </p:spPr>
        <p:txBody>
          <a:bodyPr lIns="91440" tIns="45720" rIns="91440" bIns="45720" anchor="ctr"/>
          <a:lstStyle>
            <a:lvl1pPr algn="ctr">
              <a:defRPr sz="1600">
                <a:solidFill>
                  <a:schemeClr val="bg1"/>
                </a:solidFill>
              </a:defRPr>
            </a:lvl1pPr>
          </a:lstStyle>
          <a:p>
            <a:pPr lvl="0"/>
            <a:r>
              <a:rPr lang="en-US"/>
              <a:t>Click to edit Master text styles</a:t>
            </a:r>
          </a:p>
        </p:txBody>
      </p:sp>
      <p:sp>
        <p:nvSpPr>
          <p:cNvPr id="19" name="Footer Placeholder 3"/>
          <p:cNvSpPr>
            <a:spLocks noGrp="1"/>
          </p:cNvSpPr>
          <p:nvPr>
            <p:ph type="ftr" sz="quarter" idx="36"/>
          </p:nvPr>
        </p:nvSpPr>
        <p:spPr/>
        <p:txBody>
          <a:bodyPr/>
          <a:lstStyle>
            <a:lvl1pPr>
              <a:defRPr/>
            </a:lvl1pPr>
          </a:lstStyle>
          <a:p>
            <a:endParaRPr lang="en-US" dirty="0"/>
          </a:p>
        </p:txBody>
      </p:sp>
      <p:sp>
        <p:nvSpPr>
          <p:cNvPr id="62" name="Picture Placeholder 61"/>
          <p:cNvSpPr>
            <a:spLocks noGrp="1"/>
          </p:cNvSpPr>
          <p:nvPr>
            <p:ph type="pic" sz="quarter" idx="17"/>
          </p:nvPr>
        </p:nvSpPr>
        <p:spPr>
          <a:xfrm>
            <a:off x="576072" y="1754144"/>
            <a:ext cx="2615184" cy="3822192"/>
          </a:xfrm>
        </p:spPr>
        <p:txBody>
          <a:bodyPr rtlCol="0">
            <a:noAutofit/>
          </a:bodyPr>
          <a:lstStyle/>
          <a:p>
            <a:pPr lvl="0"/>
            <a:r>
              <a:rPr lang="en-US" noProof="0" dirty="0"/>
              <a:t>Drag picture to placeholder or click icon to add</a:t>
            </a:r>
          </a:p>
        </p:txBody>
      </p:sp>
      <p:sp>
        <p:nvSpPr>
          <p:cNvPr id="63" name="Picture Placeholder 61"/>
          <p:cNvSpPr>
            <a:spLocks noGrp="1"/>
          </p:cNvSpPr>
          <p:nvPr>
            <p:ph type="pic" sz="quarter" idx="18"/>
          </p:nvPr>
        </p:nvSpPr>
        <p:spPr>
          <a:xfrm>
            <a:off x="3387921" y="1754144"/>
            <a:ext cx="2615184" cy="3822192"/>
          </a:xfrm>
        </p:spPr>
        <p:txBody>
          <a:bodyPr rtlCol="0">
            <a:noAutofit/>
          </a:bodyPr>
          <a:lstStyle/>
          <a:p>
            <a:pPr lvl="0"/>
            <a:r>
              <a:rPr lang="en-US" noProof="0"/>
              <a:t>Drag picture to placeholder or click icon to add</a:t>
            </a:r>
            <a:endParaRPr lang="en-US" noProof="0" dirty="0"/>
          </a:p>
        </p:txBody>
      </p:sp>
      <p:sp>
        <p:nvSpPr>
          <p:cNvPr id="64" name="Picture Placeholder 61"/>
          <p:cNvSpPr>
            <a:spLocks noGrp="1"/>
          </p:cNvSpPr>
          <p:nvPr>
            <p:ph type="pic" sz="quarter" idx="19"/>
          </p:nvPr>
        </p:nvSpPr>
        <p:spPr>
          <a:xfrm>
            <a:off x="6199770" y="1754144"/>
            <a:ext cx="2615184" cy="3822192"/>
          </a:xfrm>
        </p:spPr>
        <p:txBody>
          <a:bodyPr rtlCol="0">
            <a:noAutofit/>
          </a:bodyPr>
          <a:lstStyle/>
          <a:p>
            <a:pPr lvl="0"/>
            <a:r>
              <a:rPr lang="en-US" noProof="0" dirty="0"/>
              <a:t>Drag picture to placeholder or click icon to add</a:t>
            </a:r>
          </a:p>
        </p:txBody>
      </p:sp>
      <p:sp>
        <p:nvSpPr>
          <p:cNvPr id="6" name="Picture Placeholder 5"/>
          <p:cNvSpPr>
            <a:spLocks noGrp="1"/>
          </p:cNvSpPr>
          <p:nvPr>
            <p:ph type="pic" sz="quarter" idx="34"/>
          </p:nvPr>
        </p:nvSpPr>
        <p:spPr>
          <a:xfrm>
            <a:off x="9011620" y="1754144"/>
            <a:ext cx="2605832" cy="3822192"/>
          </a:xfrm>
        </p:spPr>
        <p:txBody>
          <a:bodyPr rtlCol="0">
            <a:noAutofit/>
          </a:body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546839413"/>
      </p:ext>
    </p:extLst>
  </p:cSld>
  <p:clrMapOvr>
    <a:masterClrMapping/>
  </p:clrMapOvr>
  <p:transition spd="med">
    <p:fade/>
  </p:transition>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ird split">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8309923" y="1763713"/>
            <a:ext cx="3299490" cy="4224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7" name="Content Placeholder 6"/>
          <p:cNvSpPr>
            <a:spLocks noGrp="1"/>
          </p:cNvSpPr>
          <p:nvPr>
            <p:ph sz="quarter" idx="13"/>
          </p:nvPr>
        </p:nvSpPr>
        <p:spPr>
          <a:xfrm>
            <a:off x="571502" y="1763716"/>
            <a:ext cx="7189471" cy="422420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cxnSp>
        <p:nvCxnSpPr>
          <p:cNvPr id="18" name="Straight Connector 17"/>
          <p:cNvCxnSpPr/>
          <p:nvPr userDrawn="1"/>
        </p:nvCxnSpPr>
        <p:spPr>
          <a:xfrm flipV="1">
            <a:off x="8035446" y="1627909"/>
            <a:ext cx="0" cy="4652818"/>
          </a:xfrm>
          <a:prstGeom prst="line">
            <a:avLst/>
          </a:prstGeom>
          <a:ln w="9525" cmpd="sng">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Footer Placeholder 3"/>
          <p:cNvSpPr>
            <a:spLocks noGrp="1"/>
          </p:cNvSpPr>
          <p:nvPr>
            <p:ph type="ftr" sz="quarter" idx="17"/>
          </p:nvPr>
        </p:nvSpPr>
        <p:spPr>
          <a:xfrm>
            <a:off x="577851" y="6529174"/>
            <a:ext cx="10587082" cy="181067"/>
          </a:xfrm>
        </p:spPr>
        <p:txBody>
          <a:bodyPr/>
          <a:lstStyle>
            <a:lvl1pPr>
              <a:defRPr/>
            </a:lvl1pPr>
          </a:lstStyle>
          <a:p>
            <a:endParaRPr lang="en-US" dirty="0"/>
          </a:p>
        </p:txBody>
      </p:sp>
    </p:spTree>
    <p:extLst>
      <p:ext uri="{BB962C8B-B14F-4D97-AF65-F5344CB8AC3E}">
        <p14:creationId xmlns:p14="http://schemas.microsoft.com/office/powerpoint/2010/main" val="3233638589"/>
      </p:ext>
    </p:extLst>
  </p:cSld>
  <p:clrMapOvr>
    <a:masterClrMapping/>
  </p:clrMapOvr>
  <p:transition spd="med">
    <p:fade/>
  </p:transition>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_ A">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457136" y="457200"/>
            <a:ext cx="11274552" cy="5943600"/>
          </a:xfrm>
          <a:prstGeom prst="rect">
            <a:avLst/>
          </a:prstGeom>
          <a:solidFill>
            <a:schemeClr val="bg2">
              <a:alpha val="55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t="5483" b="-5483"/>
          <a:stretch/>
        </p:blipFill>
        <p:spPr>
          <a:xfrm>
            <a:off x="3" y="0"/>
            <a:ext cx="12188825" cy="6856214"/>
          </a:xfrm>
          <a:prstGeom prst="rect">
            <a:avLst/>
          </a:prstGeom>
        </p:spPr>
      </p:pic>
      <p:sp>
        <p:nvSpPr>
          <p:cNvPr id="14" name="Rectangle 13"/>
          <p:cNvSpPr/>
          <p:nvPr userDrawn="1"/>
        </p:nvSpPr>
        <p:spPr>
          <a:xfrm>
            <a:off x="457136" y="456306"/>
            <a:ext cx="11274552" cy="5943600"/>
          </a:xfrm>
          <a:prstGeom prst="rect">
            <a:avLst/>
          </a:prstGeom>
          <a:gradFill flip="none" rotWithShape="1">
            <a:gsLst>
              <a:gs pos="33000">
                <a:srgbClr val="E2E8EF">
                  <a:alpha val="50000"/>
                </a:srgbClr>
              </a:gs>
              <a:gs pos="100000">
                <a:srgbClr val="E2E8EF"/>
              </a:gs>
              <a:gs pos="0">
                <a:srgbClr val="E2E8EF">
                  <a:alpha val="0"/>
                </a:srgbClr>
              </a:gs>
            </a:gsLst>
            <a:lin ang="5400000" scaled="0"/>
            <a:tileRect/>
          </a:gra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2" name="Title 1"/>
          <p:cNvSpPr>
            <a:spLocks noGrp="1"/>
          </p:cNvSpPr>
          <p:nvPr>
            <p:ph type="ctrTitle"/>
          </p:nvPr>
        </p:nvSpPr>
        <p:spPr>
          <a:xfrm>
            <a:off x="896112" y="697826"/>
            <a:ext cx="10694468" cy="2750771"/>
          </a:xfrm>
        </p:spPr>
        <p:txBody>
          <a:bodyPr>
            <a:noAutofit/>
          </a:bodyPr>
          <a:lstStyle>
            <a:lvl1pPr algn="l">
              <a:lnSpc>
                <a:spcPct val="90000"/>
              </a:lnSpc>
              <a:defRPr sz="5400" spc="0">
                <a:solidFill>
                  <a:srgbClr val="0A3B61"/>
                </a:solidFill>
                <a:latin typeface="Salesforce Sans Light" panose="020B0305020202020203" pitchFamily="34" charset="0"/>
              </a:defRPr>
            </a:lvl1pPr>
          </a:lstStyle>
          <a:p>
            <a:r>
              <a:rPr lang="en-US" dirty="0"/>
              <a:t>Click to edit Master title style</a:t>
            </a:r>
          </a:p>
        </p:txBody>
      </p:sp>
      <p:sp>
        <p:nvSpPr>
          <p:cNvPr id="3" name="Subtitle 2"/>
          <p:cNvSpPr>
            <a:spLocks noGrp="1"/>
          </p:cNvSpPr>
          <p:nvPr>
            <p:ph type="subTitle" idx="1"/>
          </p:nvPr>
        </p:nvSpPr>
        <p:spPr>
          <a:xfrm>
            <a:off x="914400" y="3444260"/>
            <a:ext cx="10021824" cy="384048"/>
          </a:xfrm>
          <a:prstGeom prst="rect">
            <a:avLst/>
          </a:prstGeom>
        </p:spPr>
        <p:txBody>
          <a:bodyPr>
            <a:noAutofit/>
          </a:bodyPr>
          <a:lstStyle>
            <a:lvl1pPr marL="342900" indent="-342900" algn="l">
              <a:spcBef>
                <a:spcPts val="0"/>
              </a:spcBef>
              <a:spcAft>
                <a:spcPts val="0"/>
              </a:spcAft>
              <a:buNone/>
              <a:defRPr lang="en-US" sz="2400" kern="1200" spc="0" baseline="0" dirty="0">
                <a:solidFill>
                  <a:schemeClr val="bg2">
                    <a:lumMod val="50000"/>
                  </a:schemeClr>
                </a:solidFill>
                <a:latin typeface="Salesforce Sans" panose="020B0505020202020203"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p>
        </p:txBody>
      </p:sp>
      <p:sp>
        <p:nvSpPr>
          <p:cNvPr id="55" name="Content Placeholder 7"/>
          <p:cNvSpPr>
            <a:spLocks noGrp="1"/>
          </p:cNvSpPr>
          <p:nvPr>
            <p:ph sz="quarter" idx="10"/>
          </p:nvPr>
        </p:nvSpPr>
        <p:spPr>
          <a:xfrm>
            <a:off x="914400" y="4608624"/>
            <a:ext cx="7464056" cy="611350"/>
          </a:xfrm>
          <a:prstGeom prst="rect">
            <a:avLst/>
          </a:prstGeom>
        </p:spPr>
        <p:txBody>
          <a:bodyPr/>
          <a:lstStyle>
            <a:lvl1pPr>
              <a:lnSpc>
                <a:spcPct val="100000"/>
              </a:lnSpc>
              <a:spcBef>
                <a:spcPts val="0"/>
              </a:spcBef>
              <a:spcAft>
                <a:spcPts val="0"/>
              </a:spcAft>
              <a:buNone/>
              <a:defRPr sz="1800" baseline="0">
                <a:solidFill>
                  <a:schemeClr val="bg2">
                    <a:lumMod val="50000"/>
                  </a:schemeClr>
                </a:solidFill>
              </a:defRPr>
            </a:lvl1pPr>
            <a:lvl2pPr marL="0" indent="0">
              <a:spcBef>
                <a:spcPts val="0"/>
              </a:spcBef>
              <a:spcAft>
                <a:spcPts val="0"/>
              </a:spcAft>
              <a:buNone/>
              <a:defRPr>
                <a:solidFill>
                  <a:schemeClr val="bg2">
                    <a:lumMod val="50000"/>
                  </a:schemeClr>
                </a:solidFill>
              </a:defRPr>
            </a:lvl2pPr>
          </a:lstStyle>
          <a:p>
            <a:pPr lvl="0"/>
            <a:r>
              <a:rPr lang="en-US" dirty="0"/>
              <a:t>Click to edit Master text styles</a:t>
            </a:r>
          </a:p>
          <a:p>
            <a:pPr lvl="1"/>
            <a:r>
              <a:rPr lang="en-US" dirty="0"/>
              <a:t>Second level</a:t>
            </a:r>
          </a:p>
        </p:txBody>
      </p:sp>
      <p:sp>
        <p:nvSpPr>
          <p:cNvPr id="11" name="Text Placeholder 6"/>
          <p:cNvSpPr>
            <a:spLocks noGrp="1"/>
          </p:cNvSpPr>
          <p:nvPr>
            <p:ph type="body" sz="quarter" idx="16"/>
          </p:nvPr>
        </p:nvSpPr>
        <p:spPr bwMode="invGray">
          <a:xfrm>
            <a:off x="914400" y="5338704"/>
            <a:ext cx="7464056" cy="970824"/>
          </a:xfrm>
          <a:prstGeom prst="rect">
            <a:avLst/>
          </a:prstGeom>
          <a:noFill/>
          <a:ln>
            <a:noFill/>
          </a:ln>
        </p:spPr>
        <p:txBody>
          <a:bodyPr vert="horz" wrap="square" lIns="0" tIns="0" rIns="0" bIns="0" numCol="1" anchor="t" anchorCtr="0" compatLnSpc="1">
            <a:prstTxWarp prst="textNoShape">
              <a:avLst/>
            </a:prstTxWarp>
          </a:bodyPr>
          <a:lstStyle>
            <a:lvl1pPr>
              <a:defRPr lang="en-US" sz="1400" b="1" spc="0" baseline="0" dirty="0">
                <a:solidFill>
                  <a:schemeClr val="bg2">
                    <a:lumMod val="50000"/>
                  </a:schemeClr>
                </a:solidFill>
                <a:latin typeface="+mn-lt"/>
                <a:ea typeface="+mn-ea"/>
                <a:cs typeface="+mn-cs"/>
              </a:defRPr>
            </a:lvl1pPr>
          </a:lstStyle>
          <a:p>
            <a:pPr marL="0" lvl="0" indent="0">
              <a:spcBef>
                <a:spcPts val="0"/>
              </a:spcBef>
              <a:spcAft>
                <a:spcPts val="0"/>
              </a:spcAft>
              <a:buFontTx/>
              <a:buNone/>
            </a:pPr>
            <a:r>
              <a:rPr lang="en-US" dirty="0"/>
              <a:t>Click to edit Master text styles</a:t>
            </a:r>
          </a:p>
        </p:txBody>
      </p:sp>
      <p:pic>
        <p:nvPicPr>
          <p:cNvPr id="15" name="Picture 14" descr="Salesforce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3" y="883210"/>
            <a:ext cx="1563939" cy="1094763"/>
          </a:xfrm>
          <a:prstGeom prst="rect">
            <a:avLst/>
          </a:prstGeom>
        </p:spPr>
      </p:pic>
    </p:spTree>
    <p:extLst>
      <p:ext uri="{BB962C8B-B14F-4D97-AF65-F5344CB8AC3E}">
        <p14:creationId xmlns:p14="http://schemas.microsoft.com/office/powerpoint/2010/main" val="1584500219"/>
      </p:ext>
    </p:extLst>
  </p:cSld>
  <p:clrMapOvr>
    <a:masterClrMapping/>
  </p:clrMapOvr>
  <p:transition spd="med">
    <p:fade/>
  </p:transition>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ird split 2">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571500" y="1763713"/>
            <a:ext cx="3299490" cy="4224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7" name="Content Placeholder 6"/>
          <p:cNvSpPr>
            <a:spLocks noGrp="1"/>
          </p:cNvSpPr>
          <p:nvPr>
            <p:ph sz="quarter" idx="13"/>
          </p:nvPr>
        </p:nvSpPr>
        <p:spPr>
          <a:xfrm>
            <a:off x="4371144" y="1763716"/>
            <a:ext cx="7189471" cy="422420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cxnSp>
        <p:nvCxnSpPr>
          <p:cNvPr id="18" name="Straight Connector 17"/>
          <p:cNvCxnSpPr/>
          <p:nvPr userDrawn="1"/>
        </p:nvCxnSpPr>
        <p:spPr>
          <a:xfrm flipV="1">
            <a:off x="4093571" y="1627909"/>
            <a:ext cx="0" cy="4652818"/>
          </a:xfrm>
          <a:prstGeom prst="line">
            <a:avLst/>
          </a:prstGeom>
          <a:ln w="9525" cmpd="sng">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Footer Placeholder 3"/>
          <p:cNvSpPr>
            <a:spLocks noGrp="1"/>
          </p:cNvSpPr>
          <p:nvPr>
            <p:ph type="ftr" sz="quarter" idx="17"/>
          </p:nvPr>
        </p:nvSpPr>
        <p:spPr>
          <a:xfrm>
            <a:off x="577851" y="6529174"/>
            <a:ext cx="10587082" cy="181067"/>
          </a:xfrm>
        </p:spPr>
        <p:txBody>
          <a:bodyPr/>
          <a:lstStyle>
            <a:lvl1pPr>
              <a:defRPr/>
            </a:lvl1pPr>
          </a:lstStyle>
          <a:p>
            <a:endParaRPr lang="en-US" dirty="0"/>
          </a:p>
        </p:txBody>
      </p:sp>
    </p:spTree>
    <p:extLst>
      <p:ext uri="{BB962C8B-B14F-4D97-AF65-F5344CB8AC3E}">
        <p14:creationId xmlns:p14="http://schemas.microsoft.com/office/powerpoint/2010/main" val="2275880462"/>
      </p:ext>
    </p:extLst>
  </p:cSld>
  <p:clrMapOvr>
    <a:masterClrMapping/>
  </p:clrMapOvr>
  <p:transition spd="med">
    <p:fade/>
  </p:transition>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ird Split Sign">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8461599" y="2214517"/>
            <a:ext cx="3147814" cy="377353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7" name="Content Placeholder 6"/>
          <p:cNvSpPr>
            <a:spLocks noGrp="1"/>
          </p:cNvSpPr>
          <p:nvPr>
            <p:ph sz="quarter" idx="13"/>
          </p:nvPr>
        </p:nvSpPr>
        <p:spPr>
          <a:xfrm>
            <a:off x="571502" y="1763716"/>
            <a:ext cx="6862233" cy="422420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grpSp>
        <p:nvGrpSpPr>
          <p:cNvPr id="25" name="Group 24"/>
          <p:cNvGrpSpPr/>
          <p:nvPr userDrawn="1"/>
        </p:nvGrpSpPr>
        <p:grpSpPr>
          <a:xfrm>
            <a:off x="6869934" y="1495876"/>
            <a:ext cx="1874324" cy="4492038"/>
            <a:chOff x="6869934" y="1495876"/>
            <a:chExt cx="1874324" cy="4492038"/>
          </a:xfrm>
        </p:grpSpPr>
        <p:sp>
          <p:nvSpPr>
            <p:cNvPr id="13" name="Shape 939"/>
            <p:cNvSpPr/>
            <p:nvPr/>
          </p:nvSpPr>
          <p:spPr>
            <a:xfrm>
              <a:off x="7804978" y="1746739"/>
              <a:ext cx="939280" cy="303236"/>
            </a:xfrm>
            <a:custGeom>
              <a:avLst/>
              <a:gdLst/>
              <a:ahLst/>
              <a:cxnLst>
                <a:cxn ang="0">
                  <a:pos x="wd2" y="hd2"/>
                </a:cxn>
                <a:cxn ang="5400000">
                  <a:pos x="wd2" y="hd2"/>
                </a:cxn>
                <a:cxn ang="10800000">
                  <a:pos x="wd2" y="hd2"/>
                </a:cxn>
                <a:cxn ang="16200000">
                  <a:pos x="wd2" y="hd2"/>
                </a:cxn>
              </a:cxnLst>
              <a:rect l="0" t="0" r="r" b="b"/>
              <a:pathLst>
                <a:path w="21285" h="21600" extrusionOk="0">
                  <a:moveTo>
                    <a:pt x="946" y="21600"/>
                  </a:moveTo>
                  <a:cubicBezTo>
                    <a:pt x="18920" y="21600"/>
                    <a:pt x="18920" y="21600"/>
                    <a:pt x="18920" y="21600"/>
                  </a:cubicBezTo>
                  <a:cubicBezTo>
                    <a:pt x="20181" y="21600"/>
                    <a:pt x="21285" y="10800"/>
                    <a:pt x="21285" y="10800"/>
                  </a:cubicBezTo>
                  <a:cubicBezTo>
                    <a:pt x="21285" y="10800"/>
                    <a:pt x="20181" y="0"/>
                    <a:pt x="18920" y="0"/>
                  </a:cubicBezTo>
                  <a:cubicBezTo>
                    <a:pt x="946" y="0"/>
                    <a:pt x="946" y="0"/>
                    <a:pt x="946" y="0"/>
                  </a:cubicBezTo>
                  <a:cubicBezTo>
                    <a:pt x="-315" y="0"/>
                    <a:pt x="-315" y="21600"/>
                    <a:pt x="946" y="21600"/>
                  </a:cubicBezTo>
                  <a:close/>
                </a:path>
              </a:pathLst>
            </a:custGeom>
            <a:solidFill>
              <a:srgbClr val="7198A3"/>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 name="Shape 940"/>
            <p:cNvSpPr/>
            <p:nvPr/>
          </p:nvSpPr>
          <p:spPr>
            <a:xfrm>
              <a:off x="7963047" y="1863368"/>
              <a:ext cx="515950" cy="64146"/>
            </a:xfrm>
            <a:custGeom>
              <a:avLst/>
              <a:gdLst/>
              <a:ahLst/>
              <a:cxnLst>
                <a:cxn ang="0">
                  <a:pos x="wd2" y="hd2"/>
                </a:cxn>
                <a:cxn ang="5400000">
                  <a:pos x="wd2" y="hd2"/>
                </a:cxn>
                <a:cxn ang="10800000">
                  <a:pos x="wd2" y="hd2"/>
                </a:cxn>
                <a:cxn ang="16200000">
                  <a:pos x="wd2" y="hd2"/>
                </a:cxn>
              </a:cxnLst>
              <a:rect l="0" t="0" r="r" b="b"/>
              <a:pathLst>
                <a:path w="21600" h="21600" extrusionOk="0">
                  <a:moveTo>
                    <a:pt x="19849" y="0"/>
                  </a:moveTo>
                  <a:cubicBezTo>
                    <a:pt x="1751" y="0"/>
                    <a:pt x="1751" y="0"/>
                    <a:pt x="1751" y="0"/>
                  </a:cubicBezTo>
                  <a:cubicBezTo>
                    <a:pt x="876" y="0"/>
                    <a:pt x="0" y="4800"/>
                    <a:pt x="0" y="12000"/>
                  </a:cubicBezTo>
                  <a:cubicBezTo>
                    <a:pt x="0" y="16800"/>
                    <a:pt x="876" y="21600"/>
                    <a:pt x="1751" y="21600"/>
                  </a:cubicBezTo>
                  <a:cubicBezTo>
                    <a:pt x="19849" y="21600"/>
                    <a:pt x="19849" y="21600"/>
                    <a:pt x="19849" y="21600"/>
                  </a:cubicBezTo>
                  <a:cubicBezTo>
                    <a:pt x="21016" y="21600"/>
                    <a:pt x="21600" y="16800"/>
                    <a:pt x="21600" y="12000"/>
                  </a:cubicBezTo>
                  <a:cubicBezTo>
                    <a:pt x="21600" y="4800"/>
                    <a:pt x="21016" y="0"/>
                    <a:pt x="19849" y="0"/>
                  </a:cubicBezTo>
                  <a:close/>
                </a:path>
              </a:pathLst>
            </a:custGeom>
            <a:solidFill>
              <a:srgbClr val="E4E4E4"/>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5" name="Shape 941"/>
            <p:cNvSpPr/>
            <p:nvPr/>
          </p:nvSpPr>
          <p:spPr>
            <a:xfrm>
              <a:off x="8522720" y="1863368"/>
              <a:ext cx="137005" cy="64146"/>
            </a:xfrm>
            <a:custGeom>
              <a:avLst/>
              <a:gdLst/>
              <a:ahLst/>
              <a:cxnLst>
                <a:cxn ang="0">
                  <a:pos x="wd2" y="hd2"/>
                </a:cxn>
                <a:cxn ang="5400000">
                  <a:pos x="wd2" y="hd2"/>
                </a:cxn>
                <a:cxn ang="10800000">
                  <a:pos x="wd2" y="hd2"/>
                </a:cxn>
                <a:cxn ang="16200000">
                  <a:pos x="wd2" y="hd2"/>
                </a:cxn>
              </a:cxnLst>
              <a:rect l="0" t="0" r="r" b="b"/>
              <a:pathLst>
                <a:path w="21600" h="21600" extrusionOk="0">
                  <a:moveTo>
                    <a:pt x="14040" y="0"/>
                  </a:moveTo>
                  <a:cubicBezTo>
                    <a:pt x="7560" y="0"/>
                    <a:pt x="7560" y="0"/>
                    <a:pt x="7560" y="0"/>
                  </a:cubicBezTo>
                  <a:cubicBezTo>
                    <a:pt x="3240" y="0"/>
                    <a:pt x="0" y="4800"/>
                    <a:pt x="0" y="12000"/>
                  </a:cubicBezTo>
                  <a:cubicBezTo>
                    <a:pt x="0" y="16800"/>
                    <a:pt x="3240" y="21600"/>
                    <a:pt x="7560" y="21600"/>
                  </a:cubicBezTo>
                  <a:cubicBezTo>
                    <a:pt x="14040" y="21600"/>
                    <a:pt x="14040" y="21600"/>
                    <a:pt x="14040" y="21600"/>
                  </a:cubicBezTo>
                  <a:cubicBezTo>
                    <a:pt x="18360" y="21600"/>
                    <a:pt x="21600" y="16800"/>
                    <a:pt x="21600" y="12000"/>
                  </a:cubicBezTo>
                  <a:cubicBezTo>
                    <a:pt x="21600" y="4800"/>
                    <a:pt x="18360" y="0"/>
                    <a:pt x="14040" y="0"/>
                  </a:cubicBezTo>
                  <a:close/>
                </a:path>
              </a:pathLst>
            </a:custGeom>
            <a:solidFill>
              <a:srgbClr val="E4E4E4"/>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9" name="Shape 945"/>
            <p:cNvSpPr/>
            <p:nvPr/>
          </p:nvSpPr>
          <p:spPr>
            <a:xfrm>
              <a:off x="6869934" y="2214517"/>
              <a:ext cx="942151" cy="297404"/>
            </a:xfrm>
            <a:custGeom>
              <a:avLst/>
              <a:gdLst/>
              <a:ahLst/>
              <a:cxnLst>
                <a:cxn ang="0">
                  <a:pos x="wd2" y="hd2"/>
                </a:cxn>
                <a:cxn ang="5400000">
                  <a:pos x="wd2" y="hd2"/>
                </a:cxn>
                <a:cxn ang="10800000">
                  <a:pos x="wd2" y="hd2"/>
                </a:cxn>
                <a:cxn ang="16200000">
                  <a:pos x="wd2" y="hd2"/>
                </a:cxn>
              </a:cxnLst>
              <a:rect l="0" t="0" r="r" b="b"/>
              <a:pathLst>
                <a:path w="21285" h="21600" extrusionOk="0">
                  <a:moveTo>
                    <a:pt x="20339" y="0"/>
                  </a:moveTo>
                  <a:cubicBezTo>
                    <a:pt x="2365" y="0"/>
                    <a:pt x="2365" y="0"/>
                    <a:pt x="2365" y="0"/>
                  </a:cubicBezTo>
                  <a:cubicBezTo>
                    <a:pt x="1104" y="0"/>
                    <a:pt x="0" y="11051"/>
                    <a:pt x="0" y="11051"/>
                  </a:cubicBezTo>
                  <a:cubicBezTo>
                    <a:pt x="0" y="11051"/>
                    <a:pt x="1104" y="21600"/>
                    <a:pt x="2365" y="21600"/>
                  </a:cubicBezTo>
                  <a:cubicBezTo>
                    <a:pt x="20339" y="21600"/>
                    <a:pt x="20339" y="21600"/>
                    <a:pt x="20339" y="21600"/>
                  </a:cubicBezTo>
                  <a:cubicBezTo>
                    <a:pt x="21600" y="21600"/>
                    <a:pt x="21600" y="0"/>
                    <a:pt x="20339" y="0"/>
                  </a:cubicBezTo>
                  <a:close/>
                </a:path>
              </a:pathLst>
            </a:custGeom>
            <a:solidFill>
              <a:srgbClr val="1C4B81"/>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0" name="Shape 946"/>
            <p:cNvSpPr/>
            <p:nvPr/>
          </p:nvSpPr>
          <p:spPr>
            <a:xfrm>
              <a:off x="7135197" y="2331146"/>
              <a:ext cx="515950" cy="64146"/>
            </a:xfrm>
            <a:custGeom>
              <a:avLst/>
              <a:gdLst/>
              <a:ahLst/>
              <a:cxnLst>
                <a:cxn ang="0">
                  <a:pos x="wd2" y="hd2"/>
                </a:cxn>
                <a:cxn ang="5400000">
                  <a:pos x="wd2" y="hd2"/>
                </a:cxn>
                <a:cxn ang="10800000">
                  <a:pos x="wd2" y="hd2"/>
                </a:cxn>
                <a:cxn ang="16200000">
                  <a:pos x="wd2" y="hd2"/>
                </a:cxn>
              </a:cxnLst>
              <a:rect l="0" t="0" r="r" b="b"/>
              <a:pathLst>
                <a:path w="21600" h="21600" extrusionOk="0">
                  <a:moveTo>
                    <a:pt x="1751" y="21600"/>
                  </a:moveTo>
                  <a:cubicBezTo>
                    <a:pt x="19849" y="21600"/>
                    <a:pt x="19849" y="21600"/>
                    <a:pt x="19849" y="21600"/>
                  </a:cubicBezTo>
                  <a:cubicBezTo>
                    <a:pt x="20724" y="21600"/>
                    <a:pt x="21600" y="16800"/>
                    <a:pt x="21600" y="12000"/>
                  </a:cubicBezTo>
                  <a:cubicBezTo>
                    <a:pt x="21600" y="4800"/>
                    <a:pt x="20724" y="0"/>
                    <a:pt x="19849" y="0"/>
                  </a:cubicBezTo>
                  <a:cubicBezTo>
                    <a:pt x="1751" y="0"/>
                    <a:pt x="1751" y="0"/>
                    <a:pt x="1751" y="0"/>
                  </a:cubicBezTo>
                  <a:cubicBezTo>
                    <a:pt x="876" y="0"/>
                    <a:pt x="0" y="4800"/>
                    <a:pt x="0" y="12000"/>
                  </a:cubicBezTo>
                  <a:cubicBezTo>
                    <a:pt x="0" y="16800"/>
                    <a:pt x="876" y="21600"/>
                    <a:pt x="1751" y="21600"/>
                  </a:cubicBezTo>
                  <a:close/>
                </a:path>
              </a:pathLst>
            </a:custGeom>
            <a:solidFill>
              <a:srgbClr val="E4E4E4"/>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1" name="Shape 947"/>
            <p:cNvSpPr/>
            <p:nvPr/>
          </p:nvSpPr>
          <p:spPr>
            <a:xfrm>
              <a:off x="6954469" y="2331146"/>
              <a:ext cx="139919" cy="64146"/>
            </a:xfrm>
            <a:custGeom>
              <a:avLst/>
              <a:gdLst/>
              <a:ahLst/>
              <a:cxnLst>
                <a:cxn ang="0">
                  <a:pos x="wd2" y="hd2"/>
                </a:cxn>
                <a:cxn ang="5400000">
                  <a:pos x="wd2" y="hd2"/>
                </a:cxn>
                <a:cxn ang="10800000">
                  <a:pos x="wd2" y="hd2"/>
                </a:cxn>
                <a:cxn ang="16200000">
                  <a:pos x="wd2" y="hd2"/>
                </a:cxn>
              </a:cxnLst>
              <a:rect l="0" t="0" r="r" b="b"/>
              <a:pathLst>
                <a:path w="21600" h="21600" extrusionOk="0">
                  <a:moveTo>
                    <a:pt x="7560" y="21600"/>
                  </a:moveTo>
                  <a:cubicBezTo>
                    <a:pt x="14040" y="21600"/>
                    <a:pt x="14040" y="21600"/>
                    <a:pt x="14040" y="21600"/>
                  </a:cubicBezTo>
                  <a:cubicBezTo>
                    <a:pt x="18360" y="21600"/>
                    <a:pt x="21600" y="16800"/>
                    <a:pt x="21600" y="12000"/>
                  </a:cubicBezTo>
                  <a:cubicBezTo>
                    <a:pt x="21600" y="4800"/>
                    <a:pt x="18360" y="0"/>
                    <a:pt x="14040" y="0"/>
                  </a:cubicBezTo>
                  <a:cubicBezTo>
                    <a:pt x="7560" y="0"/>
                    <a:pt x="7560" y="0"/>
                    <a:pt x="7560" y="0"/>
                  </a:cubicBezTo>
                  <a:cubicBezTo>
                    <a:pt x="3240" y="0"/>
                    <a:pt x="0" y="4800"/>
                    <a:pt x="0" y="12000"/>
                  </a:cubicBezTo>
                  <a:cubicBezTo>
                    <a:pt x="0" y="16800"/>
                    <a:pt x="3240" y="21600"/>
                    <a:pt x="7560" y="21600"/>
                  </a:cubicBezTo>
                  <a:close/>
                </a:path>
              </a:pathLst>
            </a:custGeom>
            <a:solidFill>
              <a:srgbClr val="E4E4E4"/>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2" name="Shape 948"/>
            <p:cNvSpPr/>
            <p:nvPr/>
          </p:nvSpPr>
          <p:spPr>
            <a:xfrm>
              <a:off x="7461673" y="5742993"/>
              <a:ext cx="690848" cy="244921"/>
            </a:xfrm>
            <a:prstGeom prst="ellipse">
              <a:avLst/>
            </a:prstGeom>
            <a:solidFill>
              <a:srgbClr val="BA803C"/>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3" name="Shape 949"/>
            <p:cNvSpPr/>
            <p:nvPr/>
          </p:nvSpPr>
          <p:spPr>
            <a:xfrm>
              <a:off x="7490823" y="5751741"/>
              <a:ext cx="632549" cy="180777"/>
            </a:xfrm>
            <a:prstGeom prst="ellipse">
              <a:avLst/>
            </a:prstGeom>
            <a:solidFill>
              <a:srgbClr val="93672F"/>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4" name="Shape 950"/>
            <p:cNvSpPr/>
            <p:nvPr/>
          </p:nvSpPr>
          <p:spPr>
            <a:xfrm>
              <a:off x="7705615" y="1495876"/>
              <a:ext cx="210793" cy="4381931"/>
            </a:xfrm>
            <a:custGeom>
              <a:avLst/>
              <a:gdLst/>
              <a:ahLst/>
              <a:cxnLst>
                <a:cxn ang="0">
                  <a:pos x="wd2" y="hd2"/>
                </a:cxn>
                <a:cxn ang="5400000">
                  <a:pos x="wd2" y="hd2"/>
                </a:cxn>
                <a:cxn ang="10800000">
                  <a:pos x="wd2" y="hd2"/>
                </a:cxn>
                <a:cxn ang="16200000">
                  <a:pos x="wd2" y="hd2"/>
                </a:cxn>
              </a:cxnLst>
              <a:rect l="0" t="0" r="r" b="b"/>
              <a:pathLst>
                <a:path w="20791" h="21569" extrusionOk="0">
                  <a:moveTo>
                    <a:pt x="20791" y="21021"/>
                  </a:moveTo>
                  <a:cubicBezTo>
                    <a:pt x="20084" y="21362"/>
                    <a:pt x="15342" y="21533"/>
                    <a:pt x="10441" y="21565"/>
                  </a:cubicBezTo>
                  <a:cubicBezTo>
                    <a:pt x="5189" y="21600"/>
                    <a:pt x="-809" y="21370"/>
                    <a:pt x="91" y="21021"/>
                  </a:cubicBezTo>
                  <a:lnTo>
                    <a:pt x="91" y="1306"/>
                  </a:lnTo>
                  <a:cubicBezTo>
                    <a:pt x="91" y="944"/>
                    <a:pt x="1298" y="617"/>
                    <a:pt x="3196" y="381"/>
                  </a:cubicBezTo>
                  <a:cubicBezTo>
                    <a:pt x="5093" y="145"/>
                    <a:pt x="7681" y="0"/>
                    <a:pt x="10441" y="0"/>
                  </a:cubicBezTo>
                  <a:lnTo>
                    <a:pt x="10441" y="0"/>
                  </a:lnTo>
                  <a:cubicBezTo>
                    <a:pt x="13201" y="0"/>
                    <a:pt x="15788" y="145"/>
                    <a:pt x="17686" y="381"/>
                  </a:cubicBezTo>
                  <a:cubicBezTo>
                    <a:pt x="19583" y="617"/>
                    <a:pt x="20791" y="944"/>
                    <a:pt x="20791" y="1306"/>
                  </a:cubicBezTo>
                  <a:lnTo>
                    <a:pt x="20791" y="21021"/>
                  </a:lnTo>
                  <a:close/>
                </a:path>
              </a:pathLst>
            </a:custGeom>
            <a:solidFill>
              <a:srgbClr val="BA803C"/>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F0B334"/>
                  </a:solidFill>
                  <a:latin typeface="Calibri"/>
                  <a:ea typeface="Calibri"/>
                  <a:cs typeface="Calibri"/>
                  <a:sym typeface="Calibri"/>
                </a:defRPr>
              </a:pPr>
              <a:endParaRPr sz="900" dirty="0"/>
            </a:p>
          </p:txBody>
        </p:sp>
      </p:grpSp>
      <p:pic>
        <p:nvPicPr>
          <p:cNvPr id="5" name="Picture 4"/>
          <p:cNvPicPr>
            <a:picLocks noChangeAspect="1"/>
          </p:cNvPicPr>
          <p:nvPr userDrawn="1"/>
        </p:nvPicPr>
        <p:blipFill>
          <a:blip r:embed="rId2"/>
          <a:stretch>
            <a:fillRect/>
          </a:stretch>
        </p:blipFill>
        <p:spPr>
          <a:xfrm>
            <a:off x="7722113" y="5336536"/>
            <a:ext cx="695782" cy="792134"/>
          </a:xfrm>
          <a:prstGeom prst="rect">
            <a:avLst/>
          </a:prstGeom>
        </p:spPr>
      </p:pic>
      <p:sp>
        <p:nvSpPr>
          <p:cNvPr id="18" name="Footer Placeholder 3"/>
          <p:cNvSpPr>
            <a:spLocks noGrp="1"/>
          </p:cNvSpPr>
          <p:nvPr>
            <p:ph type="ftr" sz="quarter" idx="17"/>
          </p:nvPr>
        </p:nvSpPr>
        <p:spPr>
          <a:xfrm>
            <a:off x="577851" y="6529174"/>
            <a:ext cx="10587082" cy="181067"/>
          </a:xfrm>
        </p:spPr>
        <p:txBody>
          <a:bodyPr/>
          <a:lstStyle>
            <a:lvl1pPr>
              <a:defRPr/>
            </a:lvl1pPr>
          </a:lstStyle>
          <a:p>
            <a:endParaRPr lang="en-US" dirty="0"/>
          </a:p>
        </p:txBody>
      </p:sp>
    </p:spTree>
    <p:extLst>
      <p:ext uri="{BB962C8B-B14F-4D97-AF65-F5344CB8AC3E}">
        <p14:creationId xmlns:p14="http://schemas.microsoft.com/office/powerpoint/2010/main" val="889645849"/>
      </p:ext>
    </p:extLst>
  </p:cSld>
  <p:clrMapOvr>
    <a:masterClrMapping/>
  </p:clrMapOvr>
  <p:transition spd="med">
    <p:fade/>
  </p:transition>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ird Split Sign 2">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571500" y="1763713"/>
            <a:ext cx="3238302" cy="4224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7" name="Content Placeholder 6"/>
          <p:cNvSpPr>
            <a:spLocks noGrp="1"/>
          </p:cNvSpPr>
          <p:nvPr>
            <p:ph sz="quarter" idx="13"/>
          </p:nvPr>
        </p:nvSpPr>
        <p:spPr>
          <a:xfrm>
            <a:off x="5008622" y="2231076"/>
            <a:ext cx="6551993" cy="422420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grpSp>
        <p:nvGrpSpPr>
          <p:cNvPr id="10" name="Group 9"/>
          <p:cNvGrpSpPr/>
          <p:nvPr userDrawn="1"/>
        </p:nvGrpSpPr>
        <p:grpSpPr>
          <a:xfrm>
            <a:off x="3811935" y="1495876"/>
            <a:ext cx="1874324" cy="4492038"/>
            <a:chOff x="6869934" y="1495876"/>
            <a:chExt cx="1874324" cy="4492038"/>
          </a:xfrm>
        </p:grpSpPr>
        <p:sp>
          <p:nvSpPr>
            <p:cNvPr id="12" name="Shape 939"/>
            <p:cNvSpPr/>
            <p:nvPr/>
          </p:nvSpPr>
          <p:spPr>
            <a:xfrm>
              <a:off x="7804978" y="1746739"/>
              <a:ext cx="939280" cy="303236"/>
            </a:xfrm>
            <a:custGeom>
              <a:avLst/>
              <a:gdLst/>
              <a:ahLst/>
              <a:cxnLst>
                <a:cxn ang="0">
                  <a:pos x="wd2" y="hd2"/>
                </a:cxn>
                <a:cxn ang="5400000">
                  <a:pos x="wd2" y="hd2"/>
                </a:cxn>
                <a:cxn ang="10800000">
                  <a:pos x="wd2" y="hd2"/>
                </a:cxn>
                <a:cxn ang="16200000">
                  <a:pos x="wd2" y="hd2"/>
                </a:cxn>
              </a:cxnLst>
              <a:rect l="0" t="0" r="r" b="b"/>
              <a:pathLst>
                <a:path w="21285" h="21600" extrusionOk="0">
                  <a:moveTo>
                    <a:pt x="946" y="21600"/>
                  </a:moveTo>
                  <a:cubicBezTo>
                    <a:pt x="18920" y="21600"/>
                    <a:pt x="18920" y="21600"/>
                    <a:pt x="18920" y="21600"/>
                  </a:cubicBezTo>
                  <a:cubicBezTo>
                    <a:pt x="20181" y="21600"/>
                    <a:pt x="21285" y="10800"/>
                    <a:pt x="21285" y="10800"/>
                  </a:cubicBezTo>
                  <a:cubicBezTo>
                    <a:pt x="21285" y="10800"/>
                    <a:pt x="20181" y="0"/>
                    <a:pt x="18920" y="0"/>
                  </a:cubicBezTo>
                  <a:cubicBezTo>
                    <a:pt x="946" y="0"/>
                    <a:pt x="946" y="0"/>
                    <a:pt x="946" y="0"/>
                  </a:cubicBezTo>
                  <a:cubicBezTo>
                    <a:pt x="-315" y="0"/>
                    <a:pt x="-315" y="21600"/>
                    <a:pt x="946" y="21600"/>
                  </a:cubicBezTo>
                  <a:close/>
                </a:path>
              </a:pathLst>
            </a:custGeom>
            <a:solidFill>
              <a:srgbClr val="7198A3"/>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3" name="Shape 940"/>
            <p:cNvSpPr/>
            <p:nvPr/>
          </p:nvSpPr>
          <p:spPr>
            <a:xfrm>
              <a:off x="7963047" y="1863368"/>
              <a:ext cx="515950" cy="64146"/>
            </a:xfrm>
            <a:custGeom>
              <a:avLst/>
              <a:gdLst/>
              <a:ahLst/>
              <a:cxnLst>
                <a:cxn ang="0">
                  <a:pos x="wd2" y="hd2"/>
                </a:cxn>
                <a:cxn ang="5400000">
                  <a:pos x="wd2" y="hd2"/>
                </a:cxn>
                <a:cxn ang="10800000">
                  <a:pos x="wd2" y="hd2"/>
                </a:cxn>
                <a:cxn ang="16200000">
                  <a:pos x="wd2" y="hd2"/>
                </a:cxn>
              </a:cxnLst>
              <a:rect l="0" t="0" r="r" b="b"/>
              <a:pathLst>
                <a:path w="21600" h="21600" extrusionOk="0">
                  <a:moveTo>
                    <a:pt x="19849" y="0"/>
                  </a:moveTo>
                  <a:cubicBezTo>
                    <a:pt x="1751" y="0"/>
                    <a:pt x="1751" y="0"/>
                    <a:pt x="1751" y="0"/>
                  </a:cubicBezTo>
                  <a:cubicBezTo>
                    <a:pt x="876" y="0"/>
                    <a:pt x="0" y="4800"/>
                    <a:pt x="0" y="12000"/>
                  </a:cubicBezTo>
                  <a:cubicBezTo>
                    <a:pt x="0" y="16800"/>
                    <a:pt x="876" y="21600"/>
                    <a:pt x="1751" y="21600"/>
                  </a:cubicBezTo>
                  <a:cubicBezTo>
                    <a:pt x="19849" y="21600"/>
                    <a:pt x="19849" y="21600"/>
                    <a:pt x="19849" y="21600"/>
                  </a:cubicBezTo>
                  <a:cubicBezTo>
                    <a:pt x="21016" y="21600"/>
                    <a:pt x="21600" y="16800"/>
                    <a:pt x="21600" y="12000"/>
                  </a:cubicBezTo>
                  <a:cubicBezTo>
                    <a:pt x="21600" y="4800"/>
                    <a:pt x="21016" y="0"/>
                    <a:pt x="19849" y="0"/>
                  </a:cubicBezTo>
                  <a:close/>
                </a:path>
              </a:pathLst>
            </a:custGeom>
            <a:solidFill>
              <a:srgbClr val="E4E4E4"/>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 name="Shape 941"/>
            <p:cNvSpPr/>
            <p:nvPr/>
          </p:nvSpPr>
          <p:spPr>
            <a:xfrm>
              <a:off x="8522720" y="1863368"/>
              <a:ext cx="137005" cy="64146"/>
            </a:xfrm>
            <a:custGeom>
              <a:avLst/>
              <a:gdLst/>
              <a:ahLst/>
              <a:cxnLst>
                <a:cxn ang="0">
                  <a:pos x="wd2" y="hd2"/>
                </a:cxn>
                <a:cxn ang="5400000">
                  <a:pos x="wd2" y="hd2"/>
                </a:cxn>
                <a:cxn ang="10800000">
                  <a:pos x="wd2" y="hd2"/>
                </a:cxn>
                <a:cxn ang="16200000">
                  <a:pos x="wd2" y="hd2"/>
                </a:cxn>
              </a:cxnLst>
              <a:rect l="0" t="0" r="r" b="b"/>
              <a:pathLst>
                <a:path w="21600" h="21600" extrusionOk="0">
                  <a:moveTo>
                    <a:pt x="14040" y="0"/>
                  </a:moveTo>
                  <a:cubicBezTo>
                    <a:pt x="7560" y="0"/>
                    <a:pt x="7560" y="0"/>
                    <a:pt x="7560" y="0"/>
                  </a:cubicBezTo>
                  <a:cubicBezTo>
                    <a:pt x="3240" y="0"/>
                    <a:pt x="0" y="4800"/>
                    <a:pt x="0" y="12000"/>
                  </a:cubicBezTo>
                  <a:cubicBezTo>
                    <a:pt x="0" y="16800"/>
                    <a:pt x="3240" y="21600"/>
                    <a:pt x="7560" y="21600"/>
                  </a:cubicBezTo>
                  <a:cubicBezTo>
                    <a:pt x="14040" y="21600"/>
                    <a:pt x="14040" y="21600"/>
                    <a:pt x="14040" y="21600"/>
                  </a:cubicBezTo>
                  <a:cubicBezTo>
                    <a:pt x="18360" y="21600"/>
                    <a:pt x="21600" y="16800"/>
                    <a:pt x="21600" y="12000"/>
                  </a:cubicBezTo>
                  <a:cubicBezTo>
                    <a:pt x="21600" y="4800"/>
                    <a:pt x="18360" y="0"/>
                    <a:pt x="14040" y="0"/>
                  </a:cubicBezTo>
                  <a:close/>
                </a:path>
              </a:pathLst>
            </a:custGeom>
            <a:solidFill>
              <a:srgbClr val="E4E4E4"/>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5" name="Shape 945"/>
            <p:cNvSpPr/>
            <p:nvPr/>
          </p:nvSpPr>
          <p:spPr>
            <a:xfrm>
              <a:off x="6869934" y="2214517"/>
              <a:ext cx="942151" cy="297404"/>
            </a:xfrm>
            <a:custGeom>
              <a:avLst/>
              <a:gdLst/>
              <a:ahLst/>
              <a:cxnLst>
                <a:cxn ang="0">
                  <a:pos x="wd2" y="hd2"/>
                </a:cxn>
                <a:cxn ang="5400000">
                  <a:pos x="wd2" y="hd2"/>
                </a:cxn>
                <a:cxn ang="10800000">
                  <a:pos x="wd2" y="hd2"/>
                </a:cxn>
                <a:cxn ang="16200000">
                  <a:pos x="wd2" y="hd2"/>
                </a:cxn>
              </a:cxnLst>
              <a:rect l="0" t="0" r="r" b="b"/>
              <a:pathLst>
                <a:path w="21285" h="21600" extrusionOk="0">
                  <a:moveTo>
                    <a:pt x="20339" y="0"/>
                  </a:moveTo>
                  <a:cubicBezTo>
                    <a:pt x="2365" y="0"/>
                    <a:pt x="2365" y="0"/>
                    <a:pt x="2365" y="0"/>
                  </a:cubicBezTo>
                  <a:cubicBezTo>
                    <a:pt x="1104" y="0"/>
                    <a:pt x="0" y="11051"/>
                    <a:pt x="0" y="11051"/>
                  </a:cubicBezTo>
                  <a:cubicBezTo>
                    <a:pt x="0" y="11051"/>
                    <a:pt x="1104" y="21600"/>
                    <a:pt x="2365" y="21600"/>
                  </a:cubicBezTo>
                  <a:cubicBezTo>
                    <a:pt x="20339" y="21600"/>
                    <a:pt x="20339" y="21600"/>
                    <a:pt x="20339" y="21600"/>
                  </a:cubicBezTo>
                  <a:cubicBezTo>
                    <a:pt x="21600" y="21600"/>
                    <a:pt x="21600" y="0"/>
                    <a:pt x="20339" y="0"/>
                  </a:cubicBezTo>
                  <a:close/>
                </a:path>
              </a:pathLst>
            </a:custGeom>
            <a:solidFill>
              <a:srgbClr val="1C4B81"/>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6" name="Shape 946"/>
            <p:cNvSpPr/>
            <p:nvPr/>
          </p:nvSpPr>
          <p:spPr>
            <a:xfrm>
              <a:off x="7135197" y="2331146"/>
              <a:ext cx="515950" cy="64146"/>
            </a:xfrm>
            <a:custGeom>
              <a:avLst/>
              <a:gdLst/>
              <a:ahLst/>
              <a:cxnLst>
                <a:cxn ang="0">
                  <a:pos x="wd2" y="hd2"/>
                </a:cxn>
                <a:cxn ang="5400000">
                  <a:pos x="wd2" y="hd2"/>
                </a:cxn>
                <a:cxn ang="10800000">
                  <a:pos x="wd2" y="hd2"/>
                </a:cxn>
                <a:cxn ang="16200000">
                  <a:pos x="wd2" y="hd2"/>
                </a:cxn>
              </a:cxnLst>
              <a:rect l="0" t="0" r="r" b="b"/>
              <a:pathLst>
                <a:path w="21600" h="21600" extrusionOk="0">
                  <a:moveTo>
                    <a:pt x="1751" y="21600"/>
                  </a:moveTo>
                  <a:cubicBezTo>
                    <a:pt x="19849" y="21600"/>
                    <a:pt x="19849" y="21600"/>
                    <a:pt x="19849" y="21600"/>
                  </a:cubicBezTo>
                  <a:cubicBezTo>
                    <a:pt x="20724" y="21600"/>
                    <a:pt x="21600" y="16800"/>
                    <a:pt x="21600" y="12000"/>
                  </a:cubicBezTo>
                  <a:cubicBezTo>
                    <a:pt x="21600" y="4800"/>
                    <a:pt x="20724" y="0"/>
                    <a:pt x="19849" y="0"/>
                  </a:cubicBezTo>
                  <a:cubicBezTo>
                    <a:pt x="1751" y="0"/>
                    <a:pt x="1751" y="0"/>
                    <a:pt x="1751" y="0"/>
                  </a:cubicBezTo>
                  <a:cubicBezTo>
                    <a:pt x="876" y="0"/>
                    <a:pt x="0" y="4800"/>
                    <a:pt x="0" y="12000"/>
                  </a:cubicBezTo>
                  <a:cubicBezTo>
                    <a:pt x="0" y="16800"/>
                    <a:pt x="876" y="21600"/>
                    <a:pt x="1751" y="21600"/>
                  </a:cubicBezTo>
                  <a:close/>
                </a:path>
              </a:pathLst>
            </a:custGeom>
            <a:solidFill>
              <a:srgbClr val="E4E4E4"/>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7" name="Shape 947"/>
            <p:cNvSpPr/>
            <p:nvPr/>
          </p:nvSpPr>
          <p:spPr>
            <a:xfrm>
              <a:off x="6954469" y="2331146"/>
              <a:ext cx="139919" cy="64146"/>
            </a:xfrm>
            <a:custGeom>
              <a:avLst/>
              <a:gdLst/>
              <a:ahLst/>
              <a:cxnLst>
                <a:cxn ang="0">
                  <a:pos x="wd2" y="hd2"/>
                </a:cxn>
                <a:cxn ang="5400000">
                  <a:pos x="wd2" y="hd2"/>
                </a:cxn>
                <a:cxn ang="10800000">
                  <a:pos x="wd2" y="hd2"/>
                </a:cxn>
                <a:cxn ang="16200000">
                  <a:pos x="wd2" y="hd2"/>
                </a:cxn>
              </a:cxnLst>
              <a:rect l="0" t="0" r="r" b="b"/>
              <a:pathLst>
                <a:path w="21600" h="21600" extrusionOk="0">
                  <a:moveTo>
                    <a:pt x="7560" y="21600"/>
                  </a:moveTo>
                  <a:cubicBezTo>
                    <a:pt x="14040" y="21600"/>
                    <a:pt x="14040" y="21600"/>
                    <a:pt x="14040" y="21600"/>
                  </a:cubicBezTo>
                  <a:cubicBezTo>
                    <a:pt x="18360" y="21600"/>
                    <a:pt x="21600" y="16800"/>
                    <a:pt x="21600" y="12000"/>
                  </a:cubicBezTo>
                  <a:cubicBezTo>
                    <a:pt x="21600" y="4800"/>
                    <a:pt x="18360" y="0"/>
                    <a:pt x="14040" y="0"/>
                  </a:cubicBezTo>
                  <a:cubicBezTo>
                    <a:pt x="7560" y="0"/>
                    <a:pt x="7560" y="0"/>
                    <a:pt x="7560" y="0"/>
                  </a:cubicBezTo>
                  <a:cubicBezTo>
                    <a:pt x="3240" y="0"/>
                    <a:pt x="0" y="4800"/>
                    <a:pt x="0" y="12000"/>
                  </a:cubicBezTo>
                  <a:cubicBezTo>
                    <a:pt x="0" y="16800"/>
                    <a:pt x="3240" y="21600"/>
                    <a:pt x="7560" y="21600"/>
                  </a:cubicBezTo>
                  <a:close/>
                </a:path>
              </a:pathLst>
            </a:custGeom>
            <a:solidFill>
              <a:srgbClr val="E4E4E4"/>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9" name="Shape 948"/>
            <p:cNvSpPr/>
            <p:nvPr/>
          </p:nvSpPr>
          <p:spPr>
            <a:xfrm>
              <a:off x="7461673" y="5742993"/>
              <a:ext cx="690848" cy="244921"/>
            </a:xfrm>
            <a:prstGeom prst="ellipse">
              <a:avLst/>
            </a:prstGeom>
            <a:solidFill>
              <a:srgbClr val="BA803C"/>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0" name="Shape 949"/>
            <p:cNvSpPr/>
            <p:nvPr/>
          </p:nvSpPr>
          <p:spPr>
            <a:xfrm>
              <a:off x="7490823" y="5751741"/>
              <a:ext cx="632549" cy="180777"/>
            </a:xfrm>
            <a:prstGeom prst="ellipse">
              <a:avLst/>
            </a:prstGeom>
            <a:solidFill>
              <a:srgbClr val="93672F"/>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1" name="Shape 950"/>
            <p:cNvSpPr/>
            <p:nvPr/>
          </p:nvSpPr>
          <p:spPr>
            <a:xfrm>
              <a:off x="7705615" y="1495876"/>
              <a:ext cx="210793" cy="4381931"/>
            </a:xfrm>
            <a:custGeom>
              <a:avLst/>
              <a:gdLst/>
              <a:ahLst/>
              <a:cxnLst>
                <a:cxn ang="0">
                  <a:pos x="wd2" y="hd2"/>
                </a:cxn>
                <a:cxn ang="5400000">
                  <a:pos x="wd2" y="hd2"/>
                </a:cxn>
                <a:cxn ang="10800000">
                  <a:pos x="wd2" y="hd2"/>
                </a:cxn>
                <a:cxn ang="16200000">
                  <a:pos x="wd2" y="hd2"/>
                </a:cxn>
              </a:cxnLst>
              <a:rect l="0" t="0" r="r" b="b"/>
              <a:pathLst>
                <a:path w="20791" h="21569" extrusionOk="0">
                  <a:moveTo>
                    <a:pt x="20791" y="21021"/>
                  </a:moveTo>
                  <a:cubicBezTo>
                    <a:pt x="20084" y="21362"/>
                    <a:pt x="15342" y="21533"/>
                    <a:pt x="10441" y="21565"/>
                  </a:cubicBezTo>
                  <a:cubicBezTo>
                    <a:pt x="5189" y="21600"/>
                    <a:pt x="-809" y="21370"/>
                    <a:pt x="91" y="21021"/>
                  </a:cubicBezTo>
                  <a:lnTo>
                    <a:pt x="91" y="1306"/>
                  </a:lnTo>
                  <a:cubicBezTo>
                    <a:pt x="91" y="944"/>
                    <a:pt x="1298" y="617"/>
                    <a:pt x="3196" y="381"/>
                  </a:cubicBezTo>
                  <a:cubicBezTo>
                    <a:pt x="5093" y="145"/>
                    <a:pt x="7681" y="0"/>
                    <a:pt x="10441" y="0"/>
                  </a:cubicBezTo>
                  <a:lnTo>
                    <a:pt x="10441" y="0"/>
                  </a:lnTo>
                  <a:cubicBezTo>
                    <a:pt x="13201" y="0"/>
                    <a:pt x="15788" y="145"/>
                    <a:pt x="17686" y="381"/>
                  </a:cubicBezTo>
                  <a:cubicBezTo>
                    <a:pt x="19583" y="617"/>
                    <a:pt x="20791" y="944"/>
                    <a:pt x="20791" y="1306"/>
                  </a:cubicBezTo>
                  <a:lnTo>
                    <a:pt x="20791" y="21021"/>
                  </a:lnTo>
                  <a:close/>
                </a:path>
              </a:pathLst>
            </a:custGeom>
            <a:solidFill>
              <a:srgbClr val="BA803C"/>
            </a:solidFill>
            <a:ln w="12700" cap="flat">
              <a:noFill/>
              <a:miter lim="400000"/>
            </a:ln>
            <a:effectLst/>
          </p:spPr>
          <p:txBody>
            <a:bodyPr wrap="square" lIns="45719" tIns="45719" rIns="45719" bIns="45719" numCol="1" anchor="t">
              <a:noAutofit/>
            </a:bodyPr>
            <a:lstStyle/>
            <a:p>
              <a:pPr algn="l" defTabSz="457109">
                <a:lnSpc>
                  <a:spcPct val="100000"/>
                </a:lnSpc>
                <a:spcBef>
                  <a:spcPts val="0"/>
                </a:spcBef>
                <a:defRPr sz="1800">
                  <a:solidFill>
                    <a:srgbClr val="F0B334"/>
                  </a:solidFill>
                  <a:latin typeface="Calibri"/>
                  <a:ea typeface="Calibri"/>
                  <a:cs typeface="Calibri"/>
                  <a:sym typeface="Calibri"/>
                </a:defRPr>
              </a:pPr>
              <a:endParaRPr sz="900" dirty="0"/>
            </a:p>
          </p:txBody>
        </p:sp>
      </p:grpSp>
      <p:pic>
        <p:nvPicPr>
          <p:cNvPr id="22" name="Picture 21"/>
          <p:cNvPicPr>
            <a:picLocks noChangeAspect="1"/>
          </p:cNvPicPr>
          <p:nvPr userDrawn="1"/>
        </p:nvPicPr>
        <p:blipFill>
          <a:blip r:embed="rId2"/>
          <a:stretch>
            <a:fillRect/>
          </a:stretch>
        </p:blipFill>
        <p:spPr>
          <a:xfrm>
            <a:off x="4643796" y="5336536"/>
            <a:ext cx="695782" cy="792134"/>
          </a:xfrm>
          <a:prstGeom prst="rect">
            <a:avLst/>
          </a:prstGeom>
        </p:spPr>
      </p:pic>
      <p:sp>
        <p:nvSpPr>
          <p:cNvPr id="18" name="Footer Placeholder 3"/>
          <p:cNvSpPr>
            <a:spLocks noGrp="1"/>
          </p:cNvSpPr>
          <p:nvPr>
            <p:ph type="ftr" sz="quarter" idx="17"/>
          </p:nvPr>
        </p:nvSpPr>
        <p:spPr>
          <a:xfrm>
            <a:off x="577851" y="6529174"/>
            <a:ext cx="10587082" cy="181067"/>
          </a:xfrm>
        </p:spPr>
        <p:txBody>
          <a:bodyPr/>
          <a:lstStyle>
            <a:lvl1pPr>
              <a:defRPr/>
            </a:lvl1pPr>
          </a:lstStyle>
          <a:p>
            <a:endParaRPr lang="en-US" dirty="0"/>
          </a:p>
        </p:txBody>
      </p:sp>
    </p:spTree>
    <p:extLst>
      <p:ext uri="{BB962C8B-B14F-4D97-AF65-F5344CB8AC3E}">
        <p14:creationId xmlns:p14="http://schemas.microsoft.com/office/powerpoint/2010/main" val="2254563723"/>
      </p:ext>
    </p:extLst>
  </p:cSld>
  <p:clrMapOvr>
    <a:masterClrMapping/>
  </p:clrMapOvr>
  <p:transition spd="med">
    <p:fade/>
  </p:transition>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hird split 3">
    <p:spTree>
      <p:nvGrpSpPr>
        <p:cNvPr id="1" name=""/>
        <p:cNvGrpSpPr/>
        <p:nvPr/>
      </p:nvGrpSpPr>
      <p:grpSpPr>
        <a:xfrm>
          <a:off x="0" y="0"/>
          <a:ext cx="0" cy="0"/>
          <a:chOff x="0" y="0"/>
          <a:chExt cx="0" cy="0"/>
        </a:xfrm>
      </p:grpSpPr>
      <p:sp>
        <p:nvSpPr>
          <p:cNvPr id="24" name="Rectangle 23"/>
          <p:cNvSpPr/>
          <p:nvPr userDrawn="1"/>
        </p:nvSpPr>
        <p:spPr>
          <a:xfrm>
            <a:off x="457139" y="1755070"/>
            <a:ext cx="3924363" cy="4645730"/>
          </a:xfrm>
          <a:prstGeom prst="rect">
            <a:avLst/>
          </a:prstGeom>
          <a:solidFill>
            <a:schemeClr val="bg2">
              <a:alpha val="55000"/>
            </a:schemeClr>
          </a:solidFill>
          <a:ln w="12700">
            <a:miter lim="400000"/>
          </a:ln>
        </p:spPr>
        <p:txBody>
          <a:bodyPr lIns="0" tIns="0" rIns="0" bIns="0" anchor="ctr"/>
          <a:lstStyle/>
          <a:p>
            <a:pPr lvl="0" algn="ctr">
              <a:lnSpc>
                <a:spcPts val="1200"/>
              </a:lnSpc>
            </a:pPr>
            <a:endParaRPr lang="en-US" sz="1000" dirty="0">
              <a:solidFill>
                <a:schemeClr val="bg1"/>
              </a:solidFill>
            </a:endParaRPr>
          </a:p>
        </p:txBody>
      </p:sp>
      <p:pic>
        <p:nvPicPr>
          <p:cNvPr id="12" name="Picture 11"/>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9590" t="-5335" r="-29590" b="5335"/>
          <a:stretch/>
        </p:blipFill>
        <p:spPr>
          <a:xfrm>
            <a:off x="3" y="1786"/>
            <a:ext cx="12188825" cy="6856214"/>
          </a:xfrm>
          <a:prstGeom prst="rect">
            <a:avLst/>
          </a:prstGeom>
        </p:spPr>
      </p:pic>
      <p:sp>
        <p:nvSpPr>
          <p:cNvPr id="7" name="Content Placeholder 6"/>
          <p:cNvSpPr>
            <a:spLocks noGrp="1"/>
          </p:cNvSpPr>
          <p:nvPr>
            <p:ph sz="quarter" idx="13"/>
          </p:nvPr>
        </p:nvSpPr>
        <p:spPr>
          <a:xfrm>
            <a:off x="457139" y="1763716"/>
            <a:ext cx="3924363" cy="4637087"/>
          </a:xfrm>
        </p:spPr>
        <p:txBody>
          <a:bodyPr lIns="182880" tIns="182880" rIns="182880" bIns="18288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1"/>
          </p:nvPr>
        </p:nvSpPr>
        <p:spPr>
          <a:xfrm>
            <a:off x="4381500" y="1755648"/>
            <a:ext cx="7336368" cy="4636516"/>
          </a:xfrm>
        </p:spPr>
        <p:txBody>
          <a:bodyPr lIns="182880" tIns="182880" rIns="182880" bIns="18288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sp>
        <p:nvSpPr>
          <p:cNvPr id="10" name="Footer Placeholder 3"/>
          <p:cNvSpPr>
            <a:spLocks noGrp="1"/>
          </p:cNvSpPr>
          <p:nvPr>
            <p:ph type="ftr" sz="quarter" idx="17"/>
          </p:nvPr>
        </p:nvSpPr>
        <p:spPr>
          <a:xfrm>
            <a:off x="577851" y="6529174"/>
            <a:ext cx="10587082" cy="181067"/>
          </a:xfrm>
        </p:spPr>
        <p:txBody>
          <a:bodyPr/>
          <a:lstStyle>
            <a:lvl1pPr>
              <a:defRPr/>
            </a:lvl1pPr>
          </a:lstStyle>
          <a:p>
            <a:endParaRPr lang="en-US" dirty="0"/>
          </a:p>
        </p:txBody>
      </p:sp>
    </p:spTree>
    <p:extLst>
      <p:ext uri="{BB962C8B-B14F-4D97-AF65-F5344CB8AC3E}">
        <p14:creationId xmlns:p14="http://schemas.microsoft.com/office/powerpoint/2010/main" val="1789426249"/>
      </p:ext>
    </p:extLst>
  </p:cSld>
  <p:clrMapOvr>
    <a:masterClrMapping/>
  </p:clrMapOvr>
  <p:transition spd="med">
    <p:fade/>
  </p:transition>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ird split 2 blue">
    <p:spTree>
      <p:nvGrpSpPr>
        <p:cNvPr id="1" name=""/>
        <p:cNvGrpSpPr/>
        <p:nvPr/>
      </p:nvGrpSpPr>
      <p:grpSpPr>
        <a:xfrm>
          <a:off x="0" y="0"/>
          <a:ext cx="0" cy="0"/>
          <a:chOff x="0" y="0"/>
          <a:chExt cx="0" cy="0"/>
        </a:xfrm>
      </p:grpSpPr>
      <p:sp>
        <p:nvSpPr>
          <p:cNvPr id="24" name="Rectangle 23"/>
          <p:cNvSpPr/>
          <p:nvPr userDrawn="1"/>
        </p:nvSpPr>
        <p:spPr>
          <a:xfrm>
            <a:off x="4359402" y="1755070"/>
            <a:ext cx="7350001" cy="4645730"/>
          </a:xfrm>
          <a:prstGeom prst="rect">
            <a:avLst/>
          </a:prstGeom>
          <a:solidFill>
            <a:schemeClr val="bg2">
              <a:alpha val="55000"/>
            </a:schemeClr>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12" name="Rectangle 11"/>
          <p:cNvSpPr/>
          <p:nvPr userDrawn="1"/>
        </p:nvSpPr>
        <p:spPr>
          <a:xfrm>
            <a:off x="457139" y="1755070"/>
            <a:ext cx="3924363" cy="4645730"/>
          </a:xfrm>
          <a:prstGeom prst="rect">
            <a:avLst/>
          </a:prstGeom>
          <a:solidFill>
            <a:schemeClr val="accent1"/>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7" name="Content Placeholder 6"/>
          <p:cNvSpPr>
            <a:spLocks noGrp="1"/>
          </p:cNvSpPr>
          <p:nvPr>
            <p:ph sz="quarter" idx="13"/>
          </p:nvPr>
        </p:nvSpPr>
        <p:spPr>
          <a:xfrm>
            <a:off x="457139" y="1755067"/>
            <a:ext cx="3924363" cy="4645731"/>
          </a:xfrm>
        </p:spPr>
        <p:txBody>
          <a:bodyPr lIns="182880" tIns="182880" rIns="182880" bIns="182880"/>
          <a:lstStyle>
            <a:lvl1pPr>
              <a:lnSpc>
                <a:spcPct val="100000"/>
              </a:lnSpc>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l="32247" t="25153" r="35069" b="6213"/>
          <a:stretch/>
        </p:blipFill>
        <p:spPr>
          <a:xfrm>
            <a:off x="427795" y="1724529"/>
            <a:ext cx="3983844" cy="4705685"/>
          </a:xfrm>
          <a:prstGeom prst="rect">
            <a:avLst/>
          </a:prstGeom>
        </p:spPr>
      </p:pic>
      <p:sp>
        <p:nvSpPr>
          <p:cNvPr id="3" name="Content Placeholder 2"/>
          <p:cNvSpPr>
            <a:spLocks noGrp="1"/>
          </p:cNvSpPr>
          <p:nvPr>
            <p:ph sz="quarter" idx="11"/>
          </p:nvPr>
        </p:nvSpPr>
        <p:spPr>
          <a:xfrm>
            <a:off x="4381503" y="1755068"/>
            <a:ext cx="7183967" cy="4645730"/>
          </a:xfrm>
          <a:noFill/>
        </p:spPr>
        <p:txBody>
          <a:bodyPr lIns="182880" tIns="182880" rIns="182880" bIns="182880"/>
          <a:lstStyle>
            <a:lvl1pPr>
              <a:lnSpc>
                <a:spcPct val="100000"/>
              </a:lnSpc>
              <a:defRPr>
                <a:solidFill>
                  <a:srgbClr val="5C656A"/>
                </a:solidFill>
              </a:defRPr>
            </a:lvl1pPr>
            <a:lvl2pPr>
              <a:lnSpc>
                <a:spcPct val="100000"/>
              </a:lnSpc>
              <a:defRPr>
                <a:solidFill>
                  <a:srgbClr val="5C656A"/>
                </a:solidFill>
              </a:defRPr>
            </a:lvl2pPr>
            <a:lvl3pPr>
              <a:lnSpc>
                <a:spcPct val="100000"/>
              </a:lnSpc>
              <a:defRPr>
                <a:solidFill>
                  <a:srgbClr val="5C656A"/>
                </a:solidFill>
              </a:defRPr>
            </a:lvl3pPr>
            <a:lvl4pPr>
              <a:lnSpc>
                <a:spcPct val="100000"/>
              </a:lnSpc>
              <a:defRPr>
                <a:solidFill>
                  <a:srgbClr val="5C656A"/>
                </a:solidFill>
              </a:defRPr>
            </a:lvl4pPr>
            <a:lvl5pPr>
              <a:lnSpc>
                <a:spcPct val="100000"/>
              </a:lnSpc>
              <a:defRPr>
                <a:solidFill>
                  <a:srgbClr val="5C656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sp>
        <p:nvSpPr>
          <p:cNvPr id="10" name="Footer Placeholder 3"/>
          <p:cNvSpPr>
            <a:spLocks noGrp="1"/>
          </p:cNvSpPr>
          <p:nvPr>
            <p:ph type="ftr" sz="quarter" idx="17"/>
          </p:nvPr>
        </p:nvSpPr>
        <p:spPr>
          <a:xfrm>
            <a:off x="577851" y="6529174"/>
            <a:ext cx="10587082" cy="181067"/>
          </a:xfrm>
        </p:spPr>
        <p:txBody>
          <a:bodyPr/>
          <a:lstStyle>
            <a:lvl1pPr>
              <a:defRPr/>
            </a:lvl1pPr>
          </a:lstStyle>
          <a:p>
            <a:endParaRPr lang="en-US" dirty="0"/>
          </a:p>
        </p:txBody>
      </p:sp>
    </p:spTree>
    <p:extLst>
      <p:ext uri="{BB962C8B-B14F-4D97-AF65-F5344CB8AC3E}">
        <p14:creationId xmlns:p14="http://schemas.microsoft.com/office/powerpoint/2010/main" val="2385265767"/>
      </p:ext>
    </p:extLst>
  </p:cSld>
  <p:clrMapOvr>
    <a:masterClrMapping/>
  </p:clrMapOvr>
  <p:transition spd="med">
    <p:fade/>
  </p:transition>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ird split 2 Trees">
    <p:spTree>
      <p:nvGrpSpPr>
        <p:cNvPr id="1" name=""/>
        <p:cNvGrpSpPr/>
        <p:nvPr/>
      </p:nvGrpSpPr>
      <p:grpSpPr>
        <a:xfrm>
          <a:off x="0" y="0"/>
          <a:ext cx="0" cy="0"/>
          <a:chOff x="0" y="0"/>
          <a:chExt cx="0" cy="0"/>
        </a:xfrm>
      </p:grpSpPr>
      <p:sp>
        <p:nvSpPr>
          <p:cNvPr id="14" name="Rectangle 13"/>
          <p:cNvSpPr/>
          <p:nvPr userDrawn="1"/>
        </p:nvSpPr>
        <p:spPr>
          <a:xfrm>
            <a:off x="4359398" y="1755070"/>
            <a:ext cx="7350002" cy="4645730"/>
          </a:xfrm>
          <a:prstGeom prst="rect">
            <a:avLst/>
          </a:prstGeom>
          <a:solidFill>
            <a:schemeClr val="bg2">
              <a:alpha val="55000"/>
            </a:schemeClr>
          </a:solidFill>
          <a:ln w="12700">
            <a:miter lim="400000"/>
          </a:ln>
        </p:spPr>
        <p:txBody>
          <a:bodyPr lIns="0" tIns="0" rIns="0" bIns="0" anchor="ctr"/>
          <a:lstStyle/>
          <a:p>
            <a:pPr lvl="0" algn="ctr">
              <a:lnSpc>
                <a:spcPts val="1200"/>
              </a:lnSpc>
            </a:pPr>
            <a:endParaRPr lang="en-US" sz="1000" dirty="0">
              <a:solidFill>
                <a:schemeClr val="bg1"/>
              </a:solidFill>
            </a:endParaRPr>
          </a:p>
        </p:txBody>
      </p:sp>
      <p:sp>
        <p:nvSpPr>
          <p:cNvPr id="12" name="Rectangle 11"/>
          <p:cNvSpPr/>
          <p:nvPr userDrawn="1"/>
        </p:nvSpPr>
        <p:spPr>
          <a:xfrm>
            <a:off x="457139" y="1755070"/>
            <a:ext cx="3924363" cy="4645730"/>
          </a:xfrm>
          <a:prstGeom prst="rect">
            <a:avLst/>
          </a:prstGeom>
          <a:solidFill>
            <a:srgbClr val="14713E"/>
          </a:solidFill>
          <a:ln w="12700">
            <a:miter lim="400000"/>
          </a:ln>
        </p:spPr>
        <p:txBody>
          <a:bodyPr lIns="0" tIns="0" rIns="0" bIns="0" anchor="ctr"/>
          <a:lstStyle/>
          <a:p>
            <a:pPr lvl="0" algn="ctr">
              <a:lnSpc>
                <a:spcPts val="1200"/>
              </a:lnSpc>
            </a:pPr>
            <a:endParaRPr lang="en-US" sz="1000" dirty="0">
              <a:solidFill>
                <a:schemeClr val="bg1"/>
              </a:solidFill>
            </a:endParaRPr>
          </a:p>
        </p:txBody>
      </p:sp>
      <p:pic>
        <p:nvPicPr>
          <p:cNvPr id="17" name="Picture 16"/>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32247" t="25153" r="35069" b="6213"/>
          <a:stretch/>
        </p:blipFill>
        <p:spPr>
          <a:xfrm>
            <a:off x="427795" y="1724529"/>
            <a:ext cx="3983844" cy="4705685"/>
          </a:xfrm>
          <a:prstGeom prst="rect">
            <a:avLst/>
          </a:prstGeom>
        </p:spPr>
      </p:pic>
      <p:sp>
        <p:nvSpPr>
          <p:cNvPr id="7" name="Content Placeholder 6"/>
          <p:cNvSpPr>
            <a:spLocks noGrp="1"/>
          </p:cNvSpPr>
          <p:nvPr>
            <p:ph sz="quarter" idx="13"/>
          </p:nvPr>
        </p:nvSpPr>
        <p:spPr>
          <a:xfrm>
            <a:off x="457139" y="1755072"/>
            <a:ext cx="3924363" cy="4645731"/>
          </a:xfrm>
        </p:spPr>
        <p:txBody>
          <a:bodyPr lIns="182880" tIns="182880" rIns="182880" bIns="182880"/>
          <a:lstStyle>
            <a:lvl1pPr>
              <a:lnSpc>
                <a:spcPct val="100000"/>
              </a:lnSpc>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1"/>
          </p:nvPr>
        </p:nvSpPr>
        <p:spPr>
          <a:xfrm>
            <a:off x="4381503" y="1755070"/>
            <a:ext cx="7158567" cy="4645730"/>
          </a:xfrm>
          <a:noFill/>
        </p:spPr>
        <p:txBody>
          <a:bodyPr lIns="182880" tIns="182880" rIns="182880" bIns="182880"/>
          <a:lstStyle>
            <a:lvl1pPr>
              <a:lnSpc>
                <a:spcPct val="100000"/>
              </a:lnSpc>
              <a:defRPr>
                <a:solidFill>
                  <a:srgbClr val="5C656A"/>
                </a:solidFill>
              </a:defRPr>
            </a:lvl1pPr>
            <a:lvl2pPr>
              <a:lnSpc>
                <a:spcPct val="100000"/>
              </a:lnSpc>
              <a:defRPr>
                <a:solidFill>
                  <a:srgbClr val="5C656A"/>
                </a:solidFill>
              </a:defRPr>
            </a:lvl2pPr>
            <a:lvl3pPr>
              <a:lnSpc>
                <a:spcPct val="100000"/>
              </a:lnSpc>
              <a:defRPr>
                <a:solidFill>
                  <a:srgbClr val="5C656A"/>
                </a:solidFill>
              </a:defRPr>
            </a:lvl3pPr>
            <a:lvl4pPr>
              <a:lnSpc>
                <a:spcPct val="100000"/>
              </a:lnSpc>
              <a:defRPr>
                <a:solidFill>
                  <a:srgbClr val="5C656A"/>
                </a:solidFill>
              </a:defRPr>
            </a:lvl4pPr>
            <a:lvl5pPr>
              <a:lnSpc>
                <a:spcPct val="100000"/>
              </a:lnSpc>
              <a:defRPr>
                <a:solidFill>
                  <a:srgbClr val="5C656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sp>
        <p:nvSpPr>
          <p:cNvPr id="10" name="Footer Placeholder 3"/>
          <p:cNvSpPr>
            <a:spLocks noGrp="1"/>
          </p:cNvSpPr>
          <p:nvPr>
            <p:ph type="ftr" sz="quarter" idx="17"/>
          </p:nvPr>
        </p:nvSpPr>
        <p:spPr>
          <a:xfrm>
            <a:off x="577851" y="6529174"/>
            <a:ext cx="10587082" cy="181067"/>
          </a:xfrm>
        </p:spPr>
        <p:txBody>
          <a:bodyPr/>
          <a:lstStyle>
            <a:lvl1pPr>
              <a:defRPr/>
            </a:lvl1pPr>
          </a:lstStyle>
          <a:p>
            <a:endParaRPr lang="en-US" dirty="0"/>
          </a:p>
        </p:txBody>
      </p:sp>
    </p:spTree>
    <p:extLst>
      <p:ext uri="{BB962C8B-B14F-4D97-AF65-F5344CB8AC3E}">
        <p14:creationId xmlns:p14="http://schemas.microsoft.com/office/powerpoint/2010/main" val="813294998"/>
      </p:ext>
    </p:extLst>
  </p:cSld>
  <p:clrMapOvr>
    <a:masterClrMapping/>
  </p:clrMapOvr>
  <p:transition spd="med">
    <p:fade/>
  </p:transition>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tage_Content">
    <p:spTree>
      <p:nvGrpSpPr>
        <p:cNvPr id="1" name=""/>
        <p:cNvGrpSpPr/>
        <p:nvPr/>
      </p:nvGrpSpPr>
      <p:grpSpPr>
        <a:xfrm>
          <a:off x="0" y="0"/>
          <a:ext cx="0" cy="0"/>
          <a:chOff x="0" y="0"/>
          <a:chExt cx="0" cy="0"/>
        </a:xfrm>
      </p:grpSpPr>
      <p:sp>
        <p:nvSpPr>
          <p:cNvPr id="22" name="Shape 669"/>
          <p:cNvSpPr/>
          <p:nvPr userDrawn="1"/>
        </p:nvSpPr>
        <p:spPr>
          <a:xfrm>
            <a:off x="7859947" y="4371689"/>
            <a:ext cx="4337924" cy="2229537"/>
          </a:xfrm>
          <a:custGeom>
            <a:avLst/>
            <a:gdLst/>
            <a:ahLst/>
            <a:cxnLst>
              <a:cxn ang="0">
                <a:pos x="wd2" y="hd2"/>
              </a:cxn>
              <a:cxn ang="5400000">
                <a:pos x="wd2" y="hd2"/>
              </a:cxn>
              <a:cxn ang="10800000">
                <a:pos x="wd2" y="hd2"/>
              </a:cxn>
              <a:cxn ang="16200000">
                <a:pos x="wd2" y="hd2"/>
              </a:cxn>
            </a:cxnLst>
            <a:rect l="0" t="0" r="r" b="b"/>
            <a:pathLst>
              <a:path w="21600" h="21600" extrusionOk="0">
                <a:moveTo>
                  <a:pt x="19435" y="0"/>
                </a:moveTo>
                <a:lnTo>
                  <a:pt x="20865" y="5106"/>
                </a:lnTo>
                <a:lnTo>
                  <a:pt x="21600" y="5674"/>
                </a:lnTo>
                <a:lnTo>
                  <a:pt x="21600" y="21600"/>
                </a:lnTo>
                <a:lnTo>
                  <a:pt x="0" y="21600"/>
                </a:lnTo>
                <a:lnTo>
                  <a:pt x="63" y="7136"/>
                </a:lnTo>
                <a:lnTo>
                  <a:pt x="5214" y="5404"/>
                </a:lnTo>
                <a:lnTo>
                  <a:pt x="6882" y="3674"/>
                </a:lnTo>
                <a:lnTo>
                  <a:pt x="9130" y="6102"/>
                </a:lnTo>
                <a:lnTo>
                  <a:pt x="9656" y="5236"/>
                </a:lnTo>
                <a:lnTo>
                  <a:pt x="14145" y="6362"/>
                </a:lnTo>
                <a:lnTo>
                  <a:pt x="16841" y="3099"/>
                </a:lnTo>
                <a:lnTo>
                  <a:pt x="18192" y="440"/>
                </a:lnTo>
                <a:close/>
              </a:path>
            </a:pathLst>
          </a:custGeom>
          <a:solidFill>
            <a:srgbClr val="0071DE"/>
          </a:solidFill>
          <a:ln w="12700">
            <a:miter lim="400000"/>
          </a:ln>
        </p:spPr>
        <p:txBody>
          <a:bodyPr lIns="45711" tIns="45710" rIns="45711" bIns="45710"/>
          <a:lstStyle/>
          <a:p>
            <a:pPr>
              <a:defRPr sz="1400"/>
            </a:pPr>
            <a:endParaRPr/>
          </a:p>
        </p:txBody>
      </p:sp>
      <p:sp>
        <p:nvSpPr>
          <p:cNvPr id="23" name="Shape 670"/>
          <p:cNvSpPr/>
          <p:nvPr userDrawn="1"/>
        </p:nvSpPr>
        <p:spPr>
          <a:xfrm>
            <a:off x="11377300" y="4372813"/>
            <a:ext cx="820575" cy="1162769"/>
          </a:xfrm>
          <a:custGeom>
            <a:avLst/>
            <a:gdLst/>
            <a:ahLst/>
            <a:cxnLst>
              <a:cxn ang="0">
                <a:pos x="wd2" y="hd2"/>
              </a:cxn>
              <a:cxn ang="5400000">
                <a:pos x="wd2" y="hd2"/>
              </a:cxn>
              <a:cxn ang="10800000">
                <a:pos x="wd2" y="hd2"/>
              </a:cxn>
              <a:cxn ang="16200000">
                <a:pos x="wd2" y="hd2"/>
              </a:cxn>
            </a:cxnLst>
            <a:rect l="0" t="0" r="r" b="b"/>
            <a:pathLst>
              <a:path w="21600" h="21600" extrusionOk="0">
                <a:moveTo>
                  <a:pt x="10172" y="0"/>
                </a:moveTo>
                <a:lnTo>
                  <a:pt x="17607" y="9810"/>
                </a:lnTo>
                <a:lnTo>
                  <a:pt x="21600" y="10956"/>
                </a:lnTo>
                <a:lnTo>
                  <a:pt x="21600" y="20109"/>
                </a:lnTo>
                <a:lnTo>
                  <a:pt x="13515" y="21600"/>
                </a:lnTo>
                <a:lnTo>
                  <a:pt x="2188" y="8939"/>
                </a:lnTo>
                <a:lnTo>
                  <a:pt x="0" y="4515"/>
                </a:lnTo>
                <a:lnTo>
                  <a:pt x="4532" y="4612"/>
                </a:lnTo>
                <a:lnTo>
                  <a:pt x="7832" y="4089"/>
                </a:lnTo>
                <a:lnTo>
                  <a:pt x="8447" y="1754"/>
                </a:lnTo>
                <a:lnTo>
                  <a:pt x="10030" y="1379"/>
                </a:lnTo>
                <a:close/>
              </a:path>
            </a:pathLst>
          </a:custGeom>
          <a:solidFill>
            <a:srgbClr val="137FE2"/>
          </a:solidFill>
          <a:ln w="12700">
            <a:miter lim="400000"/>
          </a:ln>
        </p:spPr>
        <p:txBody>
          <a:bodyPr lIns="45711" tIns="45710" rIns="45711" bIns="45710"/>
          <a:lstStyle/>
          <a:p>
            <a:pPr>
              <a:defRPr sz="1400"/>
            </a:pPr>
            <a:endParaRPr/>
          </a:p>
        </p:txBody>
      </p:sp>
      <p:sp>
        <p:nvSpPr>
          <p:cNvPr id="24" name="Shape 671"/>
          <p:cNvSpPr/>
          <p:nvPr userDrawn="1"/>
        </p:nvSpPr>
        <p:spPr>
          <a:xfrm>
            <a:off x="3" y="4573509"/>
            <a:ext cx="8652551" cy="2027714"/>
          </a:xfrm>
          <a:custGeom>
            <a:avLst/>
            <a:gdLst/>
            <a:ahLst/>
            <a:cxnLst>
              <a:cxn ang="0">
                <a:pos x="wd2" y="hd2"/>
              </a:cxn>
              <a:cxn ang="5400000">
                <a:pos x="wd2" y="hd2"/>
              </a:cxn>
              <a:cxn ang="10800000">
                <a:pos x="wd2" y="hd2"/>
              </a:cxn>
              <a:cxn ang="16200000">
                <a:pos x="wd2" y="hd2"/>
              </a:cxn>
            </a:cxnLst>
            <a:rect l="0" t="0" r="r" b="b"/>
            <a:pathLst>
              <a:path w="21600" h="21600" extrusionOk="0">
                <a:moveTo>
                  <a:pt x="18190" y="0"/>
                </a:moveTo>
                <a:lnTo>
                  <a:pt x="21600" y="7645"/>
                </a:lnTo>
                <a:lnTo>
                  <a:pt x="20756" y="21600"/>
                </a:lnTo>
                <a:lnTo>
                  <a:pt x="0" y="21600"/>
                </a:lnTo>
                <a:lnTo>
                  <a:pt x="0" y="8300"/>
                </a:lnTo>
                <a:lnTo>
                  <a:pt x="2034" y="6800"/>
                </a:lnTo>
                <a:lnTo>
                  <a:pt x="2816" y="5020"/>
                </a:lnTo>
                <a:lnTo>
                  <a:pt x="3870" y="7517"/>
                </a:lnTo>
                <a:lnTo>
                  <a:pt x="4118" y="6626"/>
                </a:lnTo>
                <a:lnTo>
                  <a:pt x="6222" y="7785"/>
                </a:lnTo>
                <a:lnTo>
                  <a:pt x="7486" y="4428"/>
                </a:lnTo>
                <a:lnTo>
                  <a:pt x="8121" y="1693"/>
                </a:lnTo>
                <a:lnTo>
                  <a:pt x="8704" y="1240"/>
                </a:lnTo>
                <a:lnTo>
                  <a:pt x="9375" y="6493"/>
                </a:lnTo>
                <a:lnTo>
                  <a:pt x="10829" y="8956"/>
                </a:lnTo>
                <a:lnTo>
                  <a:pt x="11732" y="4534"/>
                </a:lnTo>
                <a:lnTo>
                  <a:pt x="12267" y="3745"/>
                </a:lnTo>
                <a:lnTo>
                  <a:pt x="12754" y="1050"/>
                </a:lnTo>
                <a:lnTo>
                  <a:pt x="13416" y="2489"/>
                </a:lnTo>
                <a:lnTo>
                  <a:pt x="14434" y="3873"/>
                </a:lnTo>
                <a:lnTo>
                  <a:pt x="15546" y="158"/>
                </a:lnTo>
                <a:lnTo>
                  <a:pt x="16724" y="1280"/>
                </a:lnTo>
                <a:lnTo>
                  <a:pt x="16913" y="835"/>
                </a:lnTo>
                <a:lnTo>
                  <a:pt x="17388" y="2289"/>
                </a:lnTo>
                <a:close/>
              </a:path>
            </a:pathLst>
          </a:custGeom>
          <a:solidFill>
            <a:srgbClr val="118ED9"/>
          </a:solidFill>
          <a:ln w="12700">
            <a:miter lim="400000"/>
          </a:ln>
        </p:spPr>
        <p:txBody>
          <a:bodyPr lIns="45711" tIns="45710" rIns="45711" bIns="45710"/>
          <a:lstStyle/>
          <a:p>
            <a:pPr>
              <a:defRPr sz="1400"/>
            </a:pPr>
            <a:endParaRPr/>
          </a:p>
        </p:txBody>
      </p:sp>
      <p:sp>
        <p:nvSpPr>
          <p:cNvPr id="25" name="Shape 672"/>
          <p:cNvSpPr/>
          <p:nvPr userDrawn="1"/>
        </p:nvSpPr>
        <p:spPr>
          <a:xfrm flipH="1">
            <a:off x="10854397" y="4684334"/>
            <a:ext cx="894160" cy="927685"/>
          </a:xfrm>
          <a:custGeom>
            <a:avLst/>
            <a:gdLst/>
            <a:ahLst/>
            <a:cxnLst>
              <a:cxn ang="0">
                <a:pos x="wd2" y="hd2"/>
              </a:cxn>
              <a:cxn ang="5400000">
                <a:pos x="wd2" y="hd2"/>
              </a:cxn>
              <a:cxn ang="10800000">
                <a:pos x="wd2" y="hd2"/>
              </a:cxn>
              <a:cxn ang="16200000">
                <a:pos x="wd2" y="hd2"/>
              </a:cxn>
            </a:cxnLst>
            <a:rect l="0" t="0" r="r" b="b"/>
            <a:pathLst>
              <a:path w="21600" h="21600" extrusionOk="0">
                <a:moveTo>
                  <a:pt x="9443" y="0"/>
                </a:moveTo>
                <a:lnTo>
                  <a:pt x="7196" y="9874"/>
                </a:lnTo>
                <a:lnTo>
                  <a:pt x="0" y="19748"/>
                </a:lnTo>
                <a:lnTo>
                  <a:pt x="9407" y="21600"/>
                </a:lnTo>
                <a:lnTo>
                  <a:pt x="21600" y="9422"/>
                </a:lnTo>
                <a:lnTo>
                  <a:pt x="9443" y="0"/>
                </a:lnTo>
                <a:close/>
              </a:path>
            </a:pathLst>
          </a:custGeom>
          <a:solidFill>
            <a:srgbClr val="137FE2"/>
          </a:solidFill>
          <a:ln w="12700">
            <a:miter lim="400000"/>
          </a:ln>
        </p:spPr>
        <p:txBody>
          <a:bodyPr lIns="45711" tIns="45710" rIns="45711" bIns="45710"/>
          <a:lstStyle/>
          <a:p>
            <a:pPr>
              <a:defRPr sz="1400"/>
            </a:pPr>
            <a:endParaRPr/>
          </a:p>
        </p:txBody>
      </p:sp>
      <p:sp>
        <p:nvSpPr>
          <p:cNvPr id="26" name="Shape 673"/>
          <p:cNvSpPr/>
          <p:nvPr userDrawn="1"/>
        </p:nvSpPr>
        <p:spPr>
          <a:xfrm>
            <a:off x="9116702" y="4818460"/>
            <a:ext cx="1147860" cy="743572"/>
          </a:xfrm>
          <a:custGeom>
            <a:avLst/>
            <a:gdLst/>
            <a:ahLst/>
            <a:cxnLst>
              <a:cxn ang="0">
                <a:pos x="wd2" y="hd2"/>
              </a:cxn>
              <a:cxn ang="5400000">
                <a:pos x="wd2" y="hd2"/>
              </a:cxn>
              <a:cxn ang="10800000">
                <a:pos x="wd2" y="hd2"/>
              </a:cxn>
              <a:cxn ang="16200000">
                <a:pos x="wd2" y="hd2"/>
              </a:cxn>
            </a:cxnLst>
            <a:rect l="0" t="0" r="r" b="b"/>
            <a:pathLst>
              <a:path w="21600" h="21600" extrusionOk="0">
                <a:moveTo>
                  <a:pt x="2714" y="0"/>
                </a:moveTo>
                <a:lnTo>
                  <a:pt x="3935" y="4798"/>
                </a:lnTo>
                <a:lnTo>
                  <a:pt x="0" y="8843"/>
                </a:lnTo>
                <a:lnTo>
                  <a:pt x="1893" y="14073"/>
                </a:lnTo>
                <a:lnTo>
                  <a:pt x="21600" y="21600"/>
                </a:lnTo>
                <a:lnTo>
                  <a:pt x="10126" y="6543"/>
                </a:lnTo>
                <a:lnTo>
                  <a:pt x="2714" y="0"/>
                </a:lnTo>
                <a:close/>
              </a:path>
            </a:pathLst>
          </a:custGeom>
          <a:solidFill>
            <a:srgbClr val="137FE2"/>
          </a:solidFill>
          <a:ln w="12700">
            <a:miter lim="400000"/>
          </a:ln>
        </p:spPr>
        <p:txBody>
          <a:bodyPr lIns="45711" tIns="45710" rIns="45711" bIns="45710"/>
          <a:lstStyle/>
          <a:p>
            <a:pPr>
              <a:defRPr sz="1400"/>
            </a:pPr>
            <a:endParaRPr/>
          </a:p>
        </p:txBody>
      </p:sp>
      <p:sp>
        <p:nvSpPr>
          <p:cNvPr id="27" name="Shape 674"/>
          <p:cNvSpPr/>
          <p:nvPr userDrawn="1"/>
        </p:nvSpPr>
        <p:spPr>
          <a:xfrm flipH="1">
            <a:off x="4694123" y="4931769"/>
            <a:ext cx="285238" cy="257897"/>
          </a:xfrm>
          <a:custGeom>
            <a:avLst/>
            <a:gdLst/>
            <a:ahLst/>
            <a:cxnLst>
              <a:cxn ang="0">
                <a:pos x="wd2" y="hd2"/>
              </a:cxn>
              <a:cxn ang="5400000">
                <a:pos x="wd2" y="hd2"/>
              </a:cxn>
              <a:cxn ang="10800000">
                <a:pos x="wd2" y="hd2"/>
              </a:cxn>
              <a:cxn ang="16200000">
                <a:pos x="wd2" y="hd2"/>
              </a:cxn>
            </a:cxnLst>
            <a:rect l="0" t="0" r="r" b="b"/>
            <a:pathLst>
              <a:path w="21600" h="21600" extrusionOk="0">
                <a:moveTo>
                  <a:pt x="5384" y="0"/>
                </a:moveTo>
                <a:lnTo>
                  <a:pt x="0" y="10916"/>
                </a:lnTo>
                <a:lnTo>
                  <a:pt x="2200" y="21600"/>
                </a:lnTo>
                <a:lnTo>
                  <a:pt x="21600" y="6397"/>
                </a:lnTo>
                <a:lnTo>
                  <a:pt x="5384"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28" name="Shape 675"/>
          <p:cNvSpPr/>
          <p:nvPr userDrawn="1"/>
        </p:nvSpPr>
        <p:spPr>
          <a:xfrm flipH="1">
            <a:off x="5673970" y="4590494"/>
            <a:ext cx="1310490" cy="889382"/>
          </a:xfrm>
          <a:custGeom>
            <a:avLst/>
            <a:gdLst/>
            <a:ahLst/>
            <a:cxnLst>
              <a:cxn ang="0">
                <a:pos x="wd2" y="hd2"/>
              </a:cxn>
              <a:cxn ang="5400000">
                <a:pos x="wd2" y="hd2"/>
              </a:cxn>
              <a:cxn ang="10800000">
                <a:pos x="wd2" y="hd2"/>
              </a:cxn>
              <a:cxn ang="16200000">
                <a:pos x="wd2" y="hd2"/>
              </a:cxn>
            </a:cxnLst>
            <a:rect l="0" t="0" r="r" b="b"/>
            <a:pathLst>
              <a:path w="21600" h="21600" extrusionOk="0">
                <a:moveTo>
                  <a:pt x="3438" y="1547"/>
                </a:moveTo>
                <a:lnTo>
                  <a:pt x="0" y="4864"/>
                </a:lnTo>
                <a:lnTo>
                  <a:pt x="1496" y="5446"/>
                </a:lnTo>
                <a:lnTo>
                  <a:pt x="1528" y="5427"/>
                </a:lnTo>
                <a:lnTo>
                  <a:pt x="6386" y="9095"/>
                </a:lnTo>
                <a:lnTo>
                  <a:pt x="10985" y="15992"/>
                </a:lnTo>
                <a:lnTo>
                  <a:pt x="21600" y="21600"/>
                </a:lnTo>
                <a:lnTo>
                  <a:pt x="9864" y="7415"/>
                </a:lnTo>
                <a:lnTo>
                  <a:pt x="13050" y="2029"/>
                </a:lnTo>
                <a:lnTo>
                  <a:pt x="12368" y="0"/>
                </a:lnTo>
                <a:lnTo>
                  <a:pt x="4759" y="2517"/>
                </a:lnTo>
                <a:lnTo>
                  <a:pt x="3880" y="4792"/>
                </a:lnTo>
                <a:lnTo>
                  <a:pt x="3438" y="1547"/>
                </a:lnTo>
                <a:close/>
              </a:path>
            </a:pathLst>
          </a:custGeom>
          <a:solidFill>
            <a:srgbClr val="118ED9">
              <a:alpha val="41376"/>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29" name="Shape 676"/>
          <p:cNvSpPr/>
          <p:nvPr userDrawn="1"/>
        </p:nvSpPr>
        <p:spPr>
          <a:xfrm>
            <a:off x="7152115" y="4572913"/>
            <a:ext cx="1047074" cy="1295264"/>
          </a:xfrm>
          <a:custGeom>
            <a:avLst/>
            <a:gdLst/>
            <a:ahLst/>
            <a:cxnLst>
              <a:cxn ang="0">
                <a:pos x="wd2" y="hd2"/>
              </a:cxn>
              <a:cxn ang="5400000">
                <a:pos x="wd2" y="hd2"/>
              </a:cxn>
              <a:cxn ang="10800000">
                <a:pos x="wd2" y="hd2"/>
              </a:cxn>
              <a:cxn ang="16200000">
                <a:pos x="wd2" y="hd2"/>
              </a:cxn>
            </a:cxnLst>
            <a:rect l="0" t="0" r="r" b="b"/>
            <a:pathLst>
              <a:path w="21600" h="21600" extrusionOk="0">
                <a:moveTo>
                  <a:pt x="2894" y="0"/>
                </a:moveTo>
                <a:lnTo>
                  <a:pt x="0" y="2299"/>
                </a:lnTo>
                <a:lnTo>
                  <a:pt x="2320" y="3352"/>
                </a:lnTo>
                <a:lnTo>
                  <a:pt x="4535" y="6105"/>
                </a:lnTo>
                <a:lnTo>
                  <a:pt x="13673" y="12163"/>
                </a:lnTo>
                <a:lnTo>
                  <a:pt x="17801" y="16416"/>
                </a:lnTo>
                <a:lnTo>
                  <a:pt x="21600" y="21600"/>
                </a:lnTo>
                <a:lnTo>
                  <a:pt x="20270" y="7435"/>
                </a:lnTo>
                <a:lnTo>
                  <a:pt x="13649" y="4578"/>
                </a:lnTo>
                <a:lnTo>
                  <a:pt x="2894" y="0"/>
                </a:lnTo>
                <a:close/>
              </a:path>
            </a:pathLst>
          </a:custGeom>
          <a:solidFill>
            <a:srgbClr val="118ED9">
              <a:alpha val="41376"/>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30" name="Shape 677"/>
          <p:cNvSpPr/>
          <p:nvPr userDrawn="1"/>
        </p:nvSpPr>
        <p:spPr>
          <a:xfrm>
            <a:off x="4743104" y="4674662"/>
            <a:ext cx="1038257" cy="937904"/>
          </a:xfrm>
          <a:custGeom>
            <a:avLst/>
            <a:gdLst/>
            <a:ahLst/>
            <a:cxnLst>
              <a:cxn ang="0">
                <a:pos x="wd2" y="hd2"/>
              </a:cxn>
              <a:cxn ang="5400000">
                <a:pos x="wd2" y="hd2"/>
              </a:cxn>
              <a:cxn ang="10800000">
                <a:pos x="wd2" y="hd2"/>
              </a:cxn>
              <a:cxn ang="16200000">
                <a:pos x="wd2" y="hd2"/>
              </a:cxn>
            </a:cxnLst>
            <a:rect l="0" t="0" r="r" b="b"/>
            <a:pathLst>
              <a:path w="21600" h="21600" extrusionOk="0">
                <a:moveTo>
                  <a:pt x="7678" y="0"/>
                </a:moveTo>
                <a:lnTo>
                  <a:pt x="8249" y="2066"/>
                </a:lnTo>
                <a:lnTo>
                  <a:pt x="6561" y="2642"/>
                </a:lnTo>
                <a:lnTo>
                  <a:pt x="8510" y="6504"/>
                </a:lnTo>
                <a:lnTo>
                  <a:pt x="0" y="21600"/>
                </a:lnTo>
                <a:lnTo>
                  <a:pt x="8751" y="18238"/>
                </a:lnTo>
                <a:lnTo>
                  <a:pt x="14486" y="12617"/>
                </a:lnTo>
                <a:lnTo>
                  <a:pt x="8809" y="8085"/>
                </a:lnTo>
                <a:lnTo>
                  <a:pt x="9037" y="7151"/>
                </a:lnTo>
                <a:lnTo>
                  <a:pt x="13546" y="8109"/>
                </a:lnTo>
                <a:lnTo>
                  <a:pt x="14789" y="7648"/>
                </a:lnTo>
                <a:lnTo>
                  <a:pt x="17160" y="10223"/>
                </a:lnTo>
                <a:lnTo>
                  <a:pt x="21600" y="6125"/>
                </a:lnTo>
                <a:lnTo>
                  <a:pt x="13080" y="3080"/>
                </a:lnTo>
                <a:lnTo>
                  <a:pt x="7678"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31" name="Shape 678"/>
          <p:cNvSpPr/>
          <p:nvPr userDrawn="1"/>
        </p:nvSpPr>
        <p:spPr>
          <a:xfrm>
            <a:off x="6876692" y="4573730"/>
            <a:ext cx="717978" cy="926523"/>
          </a:xfrm>
          <a:custGeom>
            <a:avLst/>
            <a:gdLst/>
            <a:ahLst/>
            <a:cxnLst>
              <a:cxn ang="0">
                <a:pos x="wd2" y="hd2"/>
              </a:cxn>
              <a:cxn ang="5400000">
                <a:pos x="wd2" y="hd2"/>
              </a:cxn>
              <a:cxn ang="10800000">
                <a:pos x="wd2" y="hd2"/>
              </a:cxn>
              <a:cxn ang="16200000">
                <a:pos x="wd2" y="hd2"/>
              </a:cxn>
            </a:cxnLst>
            <a:rect l="0" t="0" r="r" b="b"/>
            <a:pathLst>
              <a:path w="21600" h="21600" extrusionOk="0">
                <a:moveTo>
                  <a:pt x="11734" y="0"/>
                </a:moveTo>
                <a:lnTo>
                  <a:pt x="11124" y="1173"/>
                </a:lnTo>
                <a:lnTo>
                  <a:pt x="0" y="7979"/>
                </a:lnTo>
                <a:lnTo>
                  <a:pt x="19364" y="21600"/>
                </a:lnTo>
                <a:lnTo>
                  <a:pt x="21600" y="15914"/>
                </a:lnTo>
                <a:lnTo>
                  <a:pt x="16785" y="9969"/>
                </a:lnTo>
                <a:lnTo>
                  <a:pt x="12578" y="654"/>
                </a:lnTo>
                <a:lnTo>
                  <a:pt x="11734"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32" name="Shape 679"/>
          <p:cNvSpPr/>
          <p:nvPr userDrawn="1"/>
        </p:nvSpPr>
        <p:spPr>
          <a:xfrm rot="300000" flipH="1">
            <a:off x="2583719" y="4938158"/>
            <a:ext cx="886589" cy="910724"/>
          </a:xfrm>
          <a:custGeom>
            <a:avLst/>
            <a:gdLst/>
            <a:ahLst/>
            <a:cxnLst>
              <a:cxn ang="0">
                <a:pos x="wd2" y="hd2"/>
              </a:cxn>
              <a:cxn ang="5400000">
                <a:pos x="wd2" y="hd2"/>
              </a:cxn>
              <a:cxn ang="10800000">
                <a:pos x="wd2" y="hd2"/>
              </a:cxn>
              <a:cxn ang="16200000">
                <a:pos x="wd2" y="hd2"/>
              </a:cxn>
            </a:cxnLst>
            <a:rect l="0" t="0" r="r" b="b"/>
            <a:pathLst>
              <a:path w="21600" h="21600" extrusionOk="0">
                <a:moveTo>
                  <a:pt x="9443" y="0"/>
                </a:moveTo>
                <a:lnTo>
                  <a:pt x="7196" y="9874"/>
                </a:lnTo>
                <a:lnTo>
                  <a:pt x="0" y="19748"/>
                </a:lnTo>
                <a:lnTo>
                  <a:pt x="9407" y="21600"/>
                </a:lnTo>
                <a:lnTo>
                  <a:pt x="21600" y="9422"/>
                </a:lnTo>
                <a:lnTo>
                  <a:pt x="9443"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33" name="Shape 680"/>
          <p:cNvSpPr/>
          <p:nvPr userDrawn="1"/>
        </p:nvSpPr>
        <p:spPr>
          <a:xfrm>
            <a:off x="954874" y="5040106"/>
            <a:ext cx="1234440" cy="799659"/>
          </a:xfrm>
          <a:custGeom>
            <a:avLst/>
            <a:gdLst/>
            <a:ahLst/>
            <a:cxnLst>
              <a:cxn ang="0">
                <a:pos x="wd2" y="hd2"/>
              </a:cxn>
              <a:cxn ang="5400000">
                <a:pos x="wd2" y="hd2"/>
              </a:cxn>
              <a:cxn ang="10800000">
                <a:pos x="wd2" y="hd2"/>
              </a:cxn>
              <a:cxn ang="16200000">
                <a:pos x="wd2" y="hd2"/>
              </a:cxn>
            </a:cxnLst>
            <a:rect l="0" t="0" r="r" b="b"/>
            <a:pathLst>
              <a:path w="21600" h="21600" extrusionOk="0">
                <a:moveTo>
                  <a:pt x="2714" y="0"/>
                </a:moveTo>
                <a:lnTo>
                  <a:pt x="3935" y="4798"/>
                </a:lnTo>
                <a:lnTo>
                  <a:pt x="0" y="8843"/>
                </a:lnTo>
                <a:lnTo>
                  <a:pt x="1893" y="14073"/>
                </a:lnTo>
                <a:lnTo>
                  <a:pt x="21600" y="21600"/>
                </a:lnTo>
                <a:lnTo>
                  <a:pt x="10126" y="6543"/>
                </a:lnTo>
                <a:lnTo>
                  <a:pt x="2714"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grpSp>
        <p:nvGrpSpPr>
          <p:cNvPr id="2" name="Group 1"/>
          <p:cNvGrpSpPr/>
          <p:nvPr userDrawn="1"/>
        </p:nvGrpSpPr>
        <p:grpSpPr>
          <a:xfrm>
            <a:off x="62" y="5240424"/>
            <a:ext cx="12197810" cy="1628719"/>
            <a:chOff x="62" y="5476071"/>
            <a:chExt cx="12197810" cy="1393069"/>
          </a:xfrm>
        </p:grpSpPr>
        <p:sp>
          <p:nvSpPr>
            <p:cNvPr id="36" name="Shape 681"/>
            <p:cNvSpPr/>
            <p:nvPr userDrawn="1"/>
          </p:nvSpPr>
          <p:spPr>
            <a:xfrm>
              <a:off x="62" y="5796085"/>
              <a:ext cx="12197810" cy="1073055"/>
            </a:xfrm>
            <a:custGeom>
              <a:avLst/>
              <a:gdLst/>
              <a:ahLst/>
              <a:cxnLst>
                <a:cxn ang="0">
                  <a:pos x="wd2" y="hd2"/>
                </a:cxn>
                <a:cxn ang="5400000">
                  <a:pos x="wd2" y="hd2"/>
                </a:cxn>
                <a:cxn ang="10800000">
                  <a:pos x="wd2" y="hd2"/>
                </a:cxn>
                <a:cxn ang="16200000">
                  <a:pos x="wd2" y="hd2"/>
                </a:cxn>
              </a:cxnLst>
              <a:rect l="0" t="0" r="r" b="b"/>
              <a:pathLst>
                <a:path w="21600" h="21378" extrusionOk="0">
                  <a:moveTo>
                    <a:pt x="16037" y="156"/>
                  </a:moveTo>
                  <a:cubicBezTo>
                    <a:pt x="17552" y="237"/>
                    <a:pt x="19067" y="813"/>
                    <a:pt x="20579" y="1885"/>
                  </a:cubicBezTo>
                  <a:lnTo>
                    <a:pt x="21600" y="2693"/>
                  </a:lnTo>
                  <a:lnTo>
                    <a:pt x="21600" y="17802"/>
                  </a:lnTo>
                  <a:lnTo>
                    <a:pt x="21600" y="17802"/>
                  </a:lnTo>
                  <a:lnTo>
                    <a:pt x="21600" y="21378"/>
                  </a:lnTo>
                  <a:lnTo>
                    <a:pt x="0" y="21378"/>
                  </a:lnTo>
                  <a:lnTo>
                    <a:pt x="0" y="3027"/>
                  </a:lnTo>
                  <a:lnTo>
                    <a:pt x="703" y="3725"/>
                  </a:lnTo>
                  <a:cubicBezTo>
                    <a:pt x="1655" y="4549"/>
                    <a:pt x="2612" y="5011"/>
                    <a:pt x="3570" y="5111"/>
                  </a:cubicBezTo>
                  <a:cubicBezTo>
                    <a:pt x="6601" y="5428"/>
                    <a:pt x="9742" y="1595"/>
                    <a:pt x="12760" y="274"/>
                  </a:cubicBezTo>
                  <a:cubicBezTo>
                    <a:pt x="13895" y="-222"/>
                    <a:pt x="14900" y="96"/>
                    <a:pt x="16037" y="156"/>
                  </a:cubicBezTo>
                  <a:close/>
                </a:path>
              </a:pathLst>
            </a:custGeom>
            <a:solidFill>
              <a:srgbClr val="0F9948"/>
            </a:solidFill>
            <a:ln w="12700">
              <a:miter lim="400000"/>
            </a:ln>
          </p:spPr>
          <p:txBody>
            <a:bodyPr lIns="45711" tIns="45710" rIns="45711" bIns="45710"/>
            <a:lstStyle/>
            <a:p>
              <a:pPr defTabSz="457018">
                <a:defRPr sz="1800">
                  <a:solidFill>
                    <a:srgbClr val="000000"/>
                  </a:solidFill>
                  <a:latin typeface="Calibri"/>
                  <a:ea typeface="Calibri"/>
                  <a:cs typeface="Calibri"/>
                  <a:sym typeface="Calibri"/>
                </a:defRPr>
              </a:pPr>
              <a:endParaRPr/>
            </a:p>
          </p:txBody>
        </p:sp>
        <p:sp>
          <p:nvSpPr>
            <p:cNvPr id="37" name="Shape 683"/>
            <p:cNvSpPr/>
            <p:nvPr userDrawn="1"/>
          </p:nvSpPr>
          <p:spPr>
            <a:xfrm>
              <a:off x="62" y="5796085"/>
              <a:ext cx="12197810" cy="1073055"/>
            </a:xfrm>
            <a:custGeom>
              <a:avLst/>
              <a:gdLst/>
              <a:ahLst/>
              <a:cxnLst>
                <a:cxn ang="0">
                  <a:pos x="wd2" y="hd2"/>
                </a:cxn>
                <a:cxn ang="5400000">
                  <a:pos x="wd2" y="hd2"/>
                </a:cxn>
                <a:cxn ang="10800000">
                  <a:pos x="wd2" y="hd2"/>
                </a:cxn>
                <a:cxn ang="16200000">
                  <a:pos x="wd2" y="hd2"/>
                </a:cxn>
              </a:cxnLst>
              <a:rect l="0" t="0" r="r" b="b"/>
              <a:pathLst>
                <a:path w="21600" h="21378" extrusionOk="0">
                  <a:moveTo>
                    <a:pt x="16037" y="156"/>
                  </a:moveTo>
                  <a:cubicBezTo>
                    <a:pt x="17552" y="237"/>
                    <a:pt x="19067" y="813"/>
                    <a:pt x="20579" y="1885"/>
                  </a:cubicBezTo>
                  <a:lnTo>
                    <a:pt x="21600" y="2693"/>
                  </a:lnTo>
                  <a:lnTo>
                    <a:pt x="21600" y="17802"/>
                  </a:lnTo>
                  <a:lnTo>
                    <a:pt x="21600" y="17802"/>
                  </a:lnTo>
                  <a:lnTo>
                    <a:pt x="21600" y="21378"/>
                  </a:lnTo>
                  <a:lnTo>
                    <a:pt x="0" y="21378"/>
                  </a:lnTo>
                  <a:lnTo>
                    <a:pt x="0" y="3027"/>
                  </a:lnTo>
                  <a:lnTo>
                    <a:pt x="703" y="3725"/>
                  </a:lnTo>
                  <a:cubicBezTo>
                    <a:pt x="1655" y="4549"/>
                    <a:pt x="2612" y="5011"/>
                    <a:pt x="3570" y="5111"/>
                  </a:cubicBezTo>
                  <a:cubicBezTo>
                    <a:pt x="6601" y="5428"/>
                    <a:pt x="9742" y="1595"/>
                    <a:pt x="12760" y="274"/>
                  </a:cubicBezTo>
                  <a:cubicBezTo>
                    <a:pt x="13895" y="-222"/>
                    <a:pt x="14900" y="96"/>
                    <a:pt x="16037" y="156"/>
                  </a:cubicBezTo>
                  <a:close/>
                </a:path>
              </a:pathLst>
            </a:custGeom>
            <a:solidFill>
              <a:srgbClr val="010001">
                <a:alpha val="23000"/>
              </a:srgbClr>
            </a:solidFill>
            <a:ln w="12700">
              <a:miter lim="400000"/>
            </a:ln>
          </p:spPr>
          <p:txBody>
            <a:bodyPr lIns="45711" tIns="45710" rIns="45711" bIns="45710"/>
            <a:lstStyle/>
            <a:p>
              <a:pPr defTabSz="457018">
                <a:defRPr sz="1800">
                  <a:solidFill>
                    <a:srgbClr val="000000"/>
                  </a:solidFill>
                  <a:latin typeface="Calibri"/>
                  <a:ea typeface="Calibri"/>
                  <a:cs typeface="Calibri"/>
                  <a:sym typeface="Calibri"/>
                </a:defRPr>
              </a:pPr>
              <a:endParaRPr/>
            </a:p>
          </p:txBody>
        </p:sp>
        <p:sp>
          <p:nvSpPr>
            <p:cNvPr id="34" name="Shape 681"/>
            <p:cNvSpPr/>
            <p:nvPr userDrawn="1"/>
          </p:nvSpPr>
          <p:spPr>
            <a:xfrm>
              <a:off x="62" y="5476071"/>
              <a:ext cx="12197810" cy="1073055"/>
            </a:xfrm>
            <a:custGeom>
              <a:avLst/>
              <a:gdLst/>
              <a:ahLst/>
              <a:cxnLst>
                <a:cxn ang="0">
                  <a:pos x="wd2" y="hd2"/>
                </a:cxn>
                <a:cxn ang="5400000">
                  <a:pos x="wd2" y="hd2"/>
                </a:cxn>
                <a:cxn ang="10800000">
                  <a:pos x="wd2" y="hd2"/>
                </a:cxn>
                <a:cxn ang="16200000">
                  <a:pos x="wd2" y="hd2"/>
                </a:cxn>
              </a:cxnLst>
              <a:rect l="0" t="0" r="r" b="b"/>
              <a:pathLst>
                <a:path w="21600" h="21378" extrusionOk="0">
                  <a:moveTo>
                    <a:pt x="16037" y="156"/>
                  </a:moveTo>
                  <a:cubicBezTo>
                    <a:pt x="17552" y="237"/>
                    <a:pt x="19067" y="813"/>
                    <a:pt x="20579" y="1885"/>
                  </a:cubicBezTo>
                  <a:lnTo>
                    <a:pt x="21600" y="2693"/>
                  </a:lnTo>
                  <a:lnTo>
                    <a:pt x="21600" y="17802"/>
                  </a:lnTo>
                  <a:lnTo>
                    <a:pt x="21600" y="17802"/>
                  </a:lnTo>
                  <a:lnTo>
                    <a:pt x="21600" y="21378"/>
                  </a:lnTo>
                  <a:lnTo>
                    <a:pt x="0" y="21378"/>
                  </a:lnTo>
                  <a:lnTo>
                    <a:pt x="0" y="3027"/>
                  </a:lnTo>
                  <a:lnTo>
                    <a:pt x="703" y="3725"/>
                  </a:lnTo>
                  <a:cubicBezTo>
                    <a:pt x="1655" y="4549"/>
                    <a:pt x="2612" y="5011"/>
                    <a:pt x="3570" y="5111"/>
                  </a:cubicBezTo>
                  <a:cubicBezTo>
                    <a:pt x="6601" y="5428"/>
                    <a:pt x="9742" y="1595"/>
                    <a:pt x="12760" y="274"/>
                  </a:cubicBezTo>
                  <a:cubicBezTo>
                    <a:pt x="13895" y="-222"/>
                    <a:pt x="14900" y="96"/>
                    <a:pt x="16037" y="156"/>
                  </a:cubicBezTo>
                  <a:close/>
                </a:path>
              </a:pathLst>
            </a:custGeom>
            <a:solidFill>
              <a:srgbClr val="0F9948"/>
            </a:solidFill>
            <a:ln w="12700">
              <a:miter lim="400000"/>
            </a:ln>
          </p:spPr>
          <p:txBody>
            <a:bodyPr lIns="45711" tIns="45710" rIns="45711" bIns="45710"/>
            <a:lstStyle/>
            <a:p>
              <a:pPr defTabSz="457018">
                <a:defRPr sz="1800">
                  <a:solidFill>
                    <a:srgbClr val="000000"/>
                  </a:solidFill>
                  <a:latin typeface="Calibri"/>
                  <a:ea typeface="Calibri"/>
                  <a:cs typeface="Calibri"/>
                  <a:sym typeface="Calibri"/>
                </a:defRPr>
              </a:pPr>
              <a:endParaRPr/>
            </a:p>
          </p:txBody>
        </p:sp>
        <p:sp>
          <p:nvSpPr>
            <p:cNvPr id="35" name="Shape 683"/>
            <p:cNvSpPr/>
            <p:nvPr userDrawn="1"/>
          </p:nvSpPr>
          <p:spPr>
            <a:xfrm>
              <a:off x="62" y="5476071"/>
              <a:ext cx="12197810" cy="1073055"/>
            </a:xfrm>
            <a:custGeom>
              <a:avLst/>
              <a:gdLst/>
              <a:ahLst/>
              <a:cxnLst>
                <a:cxn ang="0">
                  <a:pos x="wd2" y="hd2"/>
                </a:cxn>
                <a:cxn ang="5400000">
                  <a:pos x="wd2" y="hd2"/>
                </a:cxn>
                <a:cxn ang="10800000">
                  <a:pos x="wd2" y="hd2"/>
                </a:cxn>
                <a:cxn ang="16200000">
                  <a:pos x="wd2" y="hd2"/>
                </a:cxn>
              </a:cxnLst>
              <a:rect l="0" t="0" r="r" b="b"/>
              <a:pathLst>
                <a:path w="21600" h="21378" extrusionOk="0">
                  <a:moveTo>
                    <a:pt x="16037" y="156"/>
                  </a:moveTo>
                  <a:cubicBezTo>
                    <a:pt x="17552" y="237"/>
                    <a:pt x="19067" y="813"/>
                    <a:pt x="20579" y="1885"/>
                  </a:cubicBezTo>
                  <a:lnTo>
                    <a:pt x="21600" y="2693"/>
                  </a:lnTo>
                  <a:lnTo>
                    <a:pt x="21600" y="17802"/>
                  </a:lnTo>
                  <a:lnTo>
                    <a:pt x="21600" y="17802"/>
                  </a:lnTo>
                  <a:lnTo>
                    <a:pt x="21600" y="21378"/>
                  </a:lnTo>
                  <a:lnTo>
                    <a:pt x="0" y="21378"/>
                  </a:lnTo>
                  <a:lnTo>
                    <a:pt x="0" y="3027"/>
                  </a:lnTo>
                  <a:lnTo>
                    <a:pt x="703" y="3725"/>
                  </a:lnTo>
                  <a:cubicBezTo>
                    <a:pt x="1655" y="4549"/>
                    <a:pt x="2612" y="5011"/>
                    <a:pt x="3570" y="5111"/>
                  </a:cubicBezTo>
                  <a:cubicBezTo>
                    <a:pt x="6601" y="5428"/>
                    <a:pt x="9742" y="1595"/>
                    <a:pt x="12760" y="274"/>
                  </a:cubicBezTo>
                  <a:cubicBezTo>
                    <a:pt x="13895" y="-222"/>
                    <a:pt x="14900" y="96"/>
                    <a:pt x="16037" y="156"/>
                  </a:cubicBezTo>
                  <a:close/>
                </a:path>
              </a:pathLst>
            </a:custGeom>
            <a:solidFill>
              <a:srgbClr val="010001">
                <a:alpha val="23000"/>
              </a:srgbClr>
            </a:solidFill>
            <a:ln w="12700">
              <a:miter lim="400000"/>
            </a:ln>
          </p:spPr>
          <p:txBody>
            <a:bodyPr lIns="45711" tIns="45710" rIns="45711" bIns="45710"/>
            <a:lstStyle/>
            <a:p>
              <a:pPr defTabSz="457018">
                <a:defRPr sz="1800">
                  <a:solidFill>
                    <a:srgbClr val="000000"/>
                  </a:solidFill>
                  <a:latin typeface="Calibri"/>
                  <a:ea typeface="Calibri"/>
                  <a:cs typeface="Calibri"/>
                  <a:sym typeface="Calibri"/>
                </a:defRPr>
              </a:pPr>
              <a:endParaRPr/>
            </a:p>
          </p:txBody>
        </p:sp>
      </p:grpSp>
      <p:sp>
        <p:nvSpPr>
          <p:cNvPr id="7" name="Title Placeholder 1"/>
          <p:cNvSpPr>
            <a:spLocks noGrp="1"/>
          </p:cNvSpPr>
          <p:nvPr userDrawn="1">
            <p:ph type="title"/>
          </p:nvPr>
        </p:nvSpPr>
        <p:spPr>
          <a:xfrm>
            <a:off x="571500" y="63503"/>
            <a:ext cx="11045952" cy="990119"/>
          </a:xfrm>
          <a:prstGeom prst="rect">
            <a:avLst/>
          </a:prstGeom>
          <a:effectLst/>
        </p:spPr>
        <p:txBody>
          <a:bodyPr rtlCol="0">
            <a:noAutofit/>
          </a:bodyPr>
          <a:lstStyle>
            <a:lvl1pPr>
              <a:lnSpc>
                <a:spcPct val="95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userDrawn="1">
            <p:ph sz="quarter" idx="11"/>
          </p:nvPr>
        </p:nvSpPr>
        <p:spPr>
          <a:xfrm>
            <a:off x="571500" y="1764287"/>
            <a:ext cx="5303520" cy="3009563"/>
          </a:xfrm>
        </p:spPr>
        <p:txBody>
          <a:bodyPr/>
          <a:lstStyle>
            <a:lvl1pPr>
              <a:lnSpc>
                <a:spcPct val="100000"/>
              </a:lnSpc>
              <a:spcBef>
                <a:spcPts val="1000"/>
              </a:spcBef>
              <a:spcAft>
                <a:spcPts val="0"/>
              </a:spcAft>
              <a:defRPr/>
            </a:lvl1pPr>
            <a:lvl2pPr>
              <a:lnSpc>
                <a:spcPct val="100000"/>
              </a:lnSpc>
              <a:spcAft>
                <a:spcPts val="400"/>
              </a:spcAft>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userDrawn="1">
            <p:ph sz="quarter" idx="12"/>
          </p:nvPr>
        </p:nvSpPr>
        <p:spPr>
          <a:xfrm>
            <a:off x="6313932" y="1764287"/>
            <a:ext cx="5303520" cy="3009563"/>
          </a:xfrm>
        </p:spPr>
        <p:txBody>
          <a:bodyPr/>
          <a:lstStyle>
            <a:lvl1pPr>
              <a:lnSpc>
                <a:spcPct val="100000"/>
              </a:lnSpc>
              <a:spcAft>
                <a:spcPts val="0"/>
              </a:spcAft>
              <a:defRPr/>
            </a:lvl1pPr>
            <a:lvl2pPr>
              <a:lnSpc>
                <a:spcPct val="100000"/>
              </a:lnSpc>
              <a:spcAft>
                <a:spcPts val="400"/>
              </a:spcAft>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p:cNvSpPr>
            <a:spLocks noGrp="1"/>
          </p:cNvSpPr>
          <p:nvPr userDrawn="1">
            <p:ph type="body" sz="quarter" idx="16"/>
          </p:nvPr>
        </p:nvSpPr>
        <p:spPr>
          <a:xfrm>
            <a:off x="571500" y="1081137"/>
            <a:ext cx="11484864" cy="369332"/>
          </a:xfrm>
        </p:spPr>
        <p:txBody>
          <a:bodyPr rtlCol="0">
            <a:spAutoFit/>
          </a:bodyPr>
          <a:lstStyle>
            <a:lvl1pPr>
              <a:lnSpc>
                <a:spcPct val="100000"/>
              </a:lnSpc>
              <a:spcAft>
                <a:spcPts val="0"/>
              </a:spcAft>
              <a:defRPr lang="en-US" sz="2400" spc="0" dirty="0" smtClean="0">
                <a:solidFill>
                  <a:schemeClr val="accent2"/>
                </a:solidFill>
              </a:defRPr>
            </a:lvl1pPr>
          </a:lstStyle>
          <a:p>
            <a:pPr lvl="0"/>
            <a:r>
              <a:rPr lang="en-US"/>
              <a:t>Click to edit Master text styles</a:t>
            </a:r>
          </a:p>
        </p:txBody>
      </p:sp>
      <p:sp>
        <p:nvSpPr>
          <p:cNvPr id="38" name="Footer Placeholder 3"/>
          <p:cNvSpPr>
            <a:spLocks noGrp="1"/>
          </p:cNvSpPr>
          <p:nvPr>
            <p:ph type="ftr" sz="quarter" idx="3"/>
          </p:nvPr>
        </p:nvSpPr>
        <p:spPr>
          <a:xfrm>
            <a:off x="577851" y="6529174"/>
            <a:ext cx="10587082" cy="181067"/>
          </a:xfrm>
          <a:prstGeom prst="rect">
            <a:avLst/>
          </a:prstGeom>
        </p:spPr>
        <p:txBody>
          <a:bodyPr vert="horz" lIns="0" tIns="0" rIns="0" bIns="0" rtlCol="0" anchor="t"/>
          <a:lstStyle>
            <a:lvl1pPr algn="l" fontAlgn="auto">
              <a:spcBef>
                <a:spcPts val="0"/>
              </a:spcBef>
              <a:spcAft>
                <a:spcPts val="0"/>
              </a:spcAft>
              <a:defRPr sz="1200" spc="0" dirty="0">
                <a:solidFill>
                  <a:srgbClr val="FFFFFF"/>
                </a:solidFill>
                <a:latin typeface="+mn-lt"/>
                <a:ea typeface="+mn-ea"/>
                <a:cs typeface="+mn-cs"/>
              </a:defRPr>
            </a:lvl1pPr>
          </a:lstStyle>
          <a:p>
            <a:endParaRPr lang="en-US" dirty="0"/>
          </a:p>
        </p:txBody>
      </p:sp>
    </p:spTree>
    <p:extLst>
      <p:ext uri="{BB962C8B-B14F-4D97-AF65-F5344CB8AC3E}">
        <p14:creationId xmlns:p14="http://schemas.microsoft.com/office/powerpoint/2010/main" val="811303096"/>
      </p:ext>
    </p:extLst>
  </p:cSld>
  <p:clrMapOvr>
    <a:masterClrMapping/>
  </p:clrMapOvr>
  <p:transition spd="med">
    <p:fade/>
  </p:transition>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ge_Content - Medium">
    <p:spTree>
      <p:nvGrpSpPr>
        <p:cNvPr id="1" name=""/>
        <p:cNvGrpSpPr/>
        <p:nvPr/>
      </p:nvGrpSpPr>
      <p:grpSpPr>
        <a:xfrm>
          <a:off x="0" y="0"/>
          <a:ext cx="0" cy="0"/>
          <a:chOff x="0" y="0"/>
          <a:chExt cx="0" cy="0"/>
        </a:xfrm>
      </p:grpSpPr>
      <p:grpSp>
        <p:nvGrpSpPr>
          <p:cNvPr id="38" name="Group 37"/>
          <p:cNvGrpSpPr/>
          <p:nvPr userDrawn="1"/>
        </p:nvGrpSpPr>
        <p:grpSpPr>
          <a:xfrm>
            <a:off x="-7909" y="2895880"/>
            <a:ext cx="12217457" cy="3186459"/>
            <a:chOff x="-7911" y="2583579"/>
            <a:chExt cx="12217457" cy="3855615"/>
          </a:xfrm>
        </p:grpSpPr>
        <p:sp>
          <p:nvSpPr>
            <p:cNvPr id="39" name="Shape 1125"/>
            <p:cNvSpPr/>
            <p:nvPr userDrawn="1"/>
          </p:nvSpPr>
          <p:spPr>
            <a:xfrm flipH="1">
              <a:off x="-2410" y="2762812"/>
              <a:ext cx="12197582" cy="3676382"/>
            </a:xfrm>
            <a:custGeom>
              <a:avLst/>
              <a:gdLst>
                <a:gd name="connsiteX0" fmla="*/ 1933 w 21600"/>
                <a:gd name="connsiteY0" fmla="*/ 0 h 21600"/>
                <a:gd name="connsiteX1" fmla="*/ 0 w 21600"/>
                <a:gd name="connsiteY1" fmla="*/ 3366 h 21600"/>
                <a:gd name="connsiteX2" fmla="*/ 0 w 21600"/>
                <a:gd name="connsiteY2" fmla="*/ 21341 h 21600"/>
                <a:gd name="connsiteX3" fmla="*/ 21588 w 21600"/>
                <a:gd name="connsiteY3" fmla="*/ 21600 h 21600"/>
                <a:gd name="connsiteX4" fmla="*/ 21600 w 21600"/>
                <a:gd name="connsiteY4" fmla="*/ 7053 h 21600"/>
                <a:gd name="connsiteX5" fmla="*/ 19041 w 21600"/>
                <a:gd name="connsiteY5" fmla="*/ 5589 h 21600"/>
                <a:gd name="connsiteX6" fmla="*/ 18213 w 21600"/>
                <a:gd name="connsiteY6" fmla="*/ 4126 h 21600"/>
                <a:gd name="connsiteX7" fmla="*/ 17097 w 21600"/>
                <a:gd name="connsiteY7" fmla="*/ 6179 h 21600"/>
                <a:gd name="connsiteX8" fmla="*/ 16835 w 21600"/>
                <a:gd name="connsiteY8" fmla="*/ 5446 h 21600"/>
                <a:gd name="connsiteX9" fmla="*/ 14606 w 21600"/>
                <a:gd name="connsiteY9" fmla="*/ 6399 h 21600"/>
                <a:gd name="connsiteX10" fmla="*/ 13267 w 21600"/>
                <a:gd name="connsiteY10" fmla="*/ 3640 h 21600"/>
                <a:gd name="connsiteX11" fmla="*/ 12595 w 21600"/>
                <a:gd name="connsiteY11" fmla="*/ 1392 h 21600"/>
                <a:gd name="connsiteX12" fmla="*/ 11998 w 21600"/>
                <a:gd name="connsiteY12" fmla="*/ 2197 h 21600"/>
                <a:gd name="connsiteX13" fmla="*/ 11268 w 21600"/>
                <a:gd name="connsiteY13" fmla="*/ 5337 h 21600"/>
                <a:gd name="connsiteX14" fmla="*/ 9728 w 21600"/>
                <a:gd name="connsiteY14" fmla="*/ 7362 h 21600"/>
                <a:gd name="connsiteX15" fmla="*/ 8772 w 21600"/>
                <a:gd name="connsiteY15" fmla="*/ 3727 h 21600"/>
                <a:gd name="connsiteX16" fmla="*/ 8206 w 21600"/>
                <a:gd name="connsiteY16" fmla="*/ 3078 h 21600"/>
                <a:gd name="connsiteX17" fmla="*/ 7690 w 21600"/>
                <a:gd name="connsiteY17" fmla="*/ 863 h 21600"/>
                <a:gd name="connsiteX18" fmla="*/ 6989 w 21600"/>
                <a:gd name="connsiteY18" fmla="*/ 2046 h 21600"/>
                <a:gd name="connsiteX19" fmla="*/ 5910 w 21600"/>
                <a:gd name="connsiteY19" fmla="*/ 3183 h 21600"/>
                <a:gd name="connsiteX20" fmla="*/ 4733 w 21600"/>
                <a:gd name="connsiteY20" fmla="*/ 130 h 21600"/>
                <a:gd name="connsiteX21" fmla="*/ 3486 w 21600"/>
                <a:gd name="connsiteY21" fmla="*/ 1052 h 21600"/>
                <a:gd name="connsiteX22" fmla="*/ 3285 w 21600"/>
                <a:gd name="connsiteY22" fmla="*/ 686 h 21600"/>
                <a:gd name="connsiteX23" fmla="*/ 2783 w 21600"/>
                <a:gd name="connsiteY23" fmla="*/ 1881 h 21600"/>
                <a:gd name="connsiteX24" fmla="*/ 1933 w 21600"/>
                <a:gd name="connsiteY24" fmla="*/ 0 h 21600"/>
                <a:gd name="connsiteX0" fmla="*/ 1933 w 21600"/>
                <a:gd name="connsiteY0" fmla="*/ 0 h 21600"/>
                <a:gd name="connsiteX1" fmla="*/ 0 w 21600"/>
                <a:gd name="connsiteY1" fmla="*/ 3366 h 21600"/>
                <a:gd name="connsiteX2" fmla="*/ 0 w 21600"/>
                <a:gd name="connsiteY2" fmla="*/ 21341 h 21600"/>
                <a:gd name="connsiteX3" fmla="*/ 21588 w 21600"/>
                <a:gd name="connsiteY3" fmla="*/ 21600 h 21600"/>
                <a:gd name="connsiteX4" fmla="*/ 21600 w 21600"/>
                <a:gd name="connsiteY4" fmla="*/ 7053 h 21600"/>
                <a:gd name="connsiteX5" fmla="*/ 19041 w 21600"/>
                <a:gd name="connsiteY5" fmla="*/ 5589 h 21600"/>
                <a:gd name="connsiteX6" fmla="*/ 18213 w 21600"/>
                <a:gd name="connsiteY6" fmla="*/ 4126 h 21600"/>
                <a:gd name="connsiteX7" fmla="*/ 17097 w 21600"/>
                <a:gd name="connsiteY7" fmla="*/ 6179 h 21600"/>
                <a:gd name="connsiteX8" fmla="*/ 16835 w 21600"/>
                <a:gd name="connsiteY8" fmla="*/ 5446 h 21600"/>
                <a:gd name="connsiteX9" fmla="*/ 14606 w 21600"/>
                <a:gd name="connsiteY9" fmla="*/ 6399 h 21600"/>
                <a:gd name="connsiteX10" fmla="*/ 13267 w 21600"/>
                <a:gd name="connsiteY10" fmla="*/ 3640 h 21600"/>
                <a:gd name="connsiteX11" fmla="*/ 12615 w 21600"/>
                <a:gd name="connsiteY11" fmla="*/ 2243 h 21600"/>
                <a:gd name="connsiteX12" fmla="*/ 11998 w 21600"/>
                <a:gd name="connsiteY12" fmla="*/ 2197 h 21600"/>
                <a:gd name="connsiteX13" fmla="*/ 11268 w 21600"/>
                <a:gd name="connsiteY13" fmla="*/ 5337 h 21600"/>
                <a:gd name="connsiteX14" fmla="*/ 9728 w 21600"/>
                <a:gd name="connsiteY14" fmla="*/ 7362 h 21600"/>
                <a:gd name="connsiteX15" fmla="*/ 8772 w 21600"/>
                <a:gd name="connsiteY15" fmla="*/ 3727 h 21600"/>
                <a:gd name="connsiteX16" fmla="*/ 8206 w 21600"/>
                <a:gd name="connsiteY16" fmla="*/ 3078 h 21600"/>
                <a:gd name="connsiteX17" fmla="*/ 7690 w 21600"/>
                <a:gd name="connsiteY17" fmla="*/ 863 h 21600"/>
                <a:gd name="connsiteX18" fmla="*/ 6989 w 21600"/>
                <a:gd name="connsiteY18" fmla="*/ 2046 h 21600"/>
                <a:gd name="connsiteX19" fmla="*/ 5910 w 21600"/>
                <a:gd name="connsiteY19" fmla="*/ 3183 h 21600"/>
                <a:gd name="connsiteX20" fmla="*/ 4733 w 21600"/>
                <a:gd name="connsiteY20" fmla="*/ 130 h 21600"/>
                <a:gd name="connsiteX21" fmla="*/ 3486 w 21600"/>
                <a:gd name="connsiteY21" fmla="*/ 1052 h 21600"/>
                <a:gd name="connsiteX22" fmla="*/ 3285 w 21600"/>
                <a:gd name="connsiteY22" fmla="*/ 686 h 21600"/>
                <a:gd name="connsiteX23" fmla="*/ 2783 w 21600"/>
                <a:gd name="connsiteY23" fmla="*/ 1881 h 21600"/>
                <a:gd name="connsiteX24" fmla="*/ 1933 w 21600"/>
                <a:gd name="connsiteY24" fmla="*/ 0 h 21600"/>
                <a:gd name="connsiteX0" fmla="*/ 1933 w 21600"/>
                <a:gd name="connsiteY0" fmla="*/ 0 h 21600"/>
                <a:gd name="connsiteX1" fmla="*/ 0 w 21600"/>
                <a:gd name="connsiteY1" fmla="*/ 3366 h 21600"/>
                <a:gd name="connsiteX2" fmla="*/ 0 w 21600"/>
                <a:gd name="connsiteY2" fmla="*/ 21341 h 21600"/>
                <a:gd name="connsiteX3" fmla="*/ 21588 w 21600"/>
                <a:gd name="connsiteY3" fmla="*/ 21600 h 21600"/>
                <a:gd name="connsiteX4" fmla="*/ 21600 w 21600"/>
                <a:gd name="connsiteY4" fmla="*/ 7053 h 21600"/>
                <a:gd name="connsiteX5" fmla="*/ 19041 w 21600"/>
                <a:gd name="connsiteY5" fmla="*/ 5589 h 21600"/>
                <a:gd name="connsiteX6" fmla="*/ 18213 w 21600"/>
                <a:gd name="connsiteY6" fmla="*/ 4126 h 21600"/>
                <a:gd name="connsiteX7" fmla="*/ 17097 w 21600"/>
                <a:gd name="connsiteY7" fmla="*/ 6179 h 21600"/>
                <a:gd name="connsiteX8" fmla="*/ 16835 w 21600"/>
                <a:gd name="connsiteY8" fmla="*/ 5446 h 21600"/>
                <a:gd name="connsiteX9" fmla="*/ 14606 w 21600"/>
                <a:gd name="connsiteY9" fmla="*/ 6399 h 21600"/>
                <a:gd name="connsiteX10" fmla="*/ 13267 w 21600"/>
                <a:gd name="connsiteY10" fmla="*/ 3640 h 21600"/>
                <a:gd name="connsiteX11" fmla="*/ 12615 w 21600"/>
                <a:gd name="connsiteY11" fmla="*/ 2243 h 21600"/>
                <a:gd name="connsiteX12" fmla="*/ 12018 w 21600"/>
                <a:gd name="connsiteY12" fmla="*/ 3113 h 21600"/>
                <a:gd name="connsiteX13" fmla="*/ 11268 w 21600"/>
                <a:gd name="connsiteY13" fmla="*/ 5337 h 21600"/>
                <a:gd name="connsiteX14" fmla="*/ 9728 w 21600"/>
                <a:gd name="connsiteY14" fmla="*/ 7362 h 21600"/>
                <a:gd name="connsiteX15" fmla="*/ 8772 w 21600"/>
                <a:gd name="connsiteY15" fmla="*/ 3727 h 21600"/>
                <a:gd name="connsiteX16" fmla="*/ 8206 w 21600"/>
                <a:gd name="connsiteY16" fmla="*/ 3078 h 21600"/>
                <a:gd name="connsiteX17" fmla="*/ 7690 w 21600"/>
                <a:gd name="connsiteY17" fmla="*/ 863 h 21600"/>
                <a:gd name="connsiteX18" fmla="*/ 6989 w 21600"/>
                <a:gd name="connsiteY18" fmla="*/ 2046 h 21600"/>
                <a:gd name="connsiteX19" fmla="*/ 5910 w 21600"/>
                <a:gd name="connsiteY19" fmla="*/ 3183 h 21600"/>
                <a:gd name="connsiteX20" fmla="*/ 4733 w 21600"/>
                <a:gd name="connsiteY20" fmla="*/ 130 h 21600"/>
                <a:gd name="connsiteX21" fmla="*/ 3486 w 21600"/>
                <a:gd name="connsiteY21" fmla="*/ 1052 h 21600"/>
                <a:gd name="connsiteX22" fmla="*/ 3285 w 21600"/>
                <a:gd name="connsiteY22" fmla="*/ 686 h 21600"/>
                <a:gd name="connsiteX23" fmla="*/ 2783 w 21600"/>
                <a:gd name="connsiteY23" fmla="*/ 1881 h 21600"/>
                <a:gd name="connsiteX24" fmla="*/ 1933 w 21600"/>
                <a:gd name="connsiteY24" fmla="*/ 0 h 21600"/>
                <a:gd name="connsiteX0" fmla="*/ 1933 w 21600"/>
                <a:gd name="connsiteY0" fmla="*/ 0 h 21600"/>
                <a:gd name="connsiteX1" fmla="*/ 0 w 21600"/>
                <a:gd name="connsiteY1" fmla="*/ 3366 h 21600"/>
                <a:gd name="connsiteX2" fmla="*/ 0 w 21600"/>
                <a:gd name="connsiteY2" fmla="*/ 21341 h 21600"/>
                <a:gd name="connsiteX3" fmla="*/ 21588 w 21600"/>
                <a:gd name="connsiteY3" fmla="*/ 21600 h 21600"/>
                <a:gd name="connsiteX4" fmla="*/ 21600 w 21600"/>
                <a:gd name="connsiteY4" fmla="*/ 7053 h 21600"/>
                <a:gd name="connsiteX5" fmla="*/ 19041 w 21600"/>
                <a:gd name="connsiteY5" fmla="*/ 5589 h 21600"/>
                <a:gd name="connsiteX6" fmla="*/ 18213 w 21600"/>
                <a:gd name="connsiteY6" fmla="*/ 4126 h 21600"/>
                <a:gd name="connsiteX7" fmla="*/ 17097 w 21600"/>
                <a:gd name="connsiteY7" fmla="*/ 6179 h 21600"/>
                <a:gd name="connsiteX8" fmla="*/ 16835 w 21600"/>
                <a:gd name="connsiteY8" fmla="*/ 5446 h 21600"/>
                <a:gd name="connsiteX9" fmla="*/ 14606 w 21600"/>
                <a:gd name="connsiteY9" fmla="*/ 6399 h 21600"/>
                <a:gd name="connsiteX10" fmla="*/ 13267 w 21600"/>
                <a:gd name="connsiteY10" fmla="*/ 3640 h 21600"/>
                <a:gd name="connsiteX11" fmla="*/ 12615 w 21600"/>
                <a:gd name="connsiteY11" fmla="*/ 2243 h 21600"/>
                <a:gd name="connsiteX12" fmla="*/ 12018 w 21600"/>
                <a:gd name="connsiteY12" fmla="*/ 3113 h 21600"/>
                <a:gd name="connsiteX13" fmla="*/ 11268 w 21600"/>
                <a:gd name="connsiteY13" fmla="*/ 5337 h 21600"/>
                <a:gd name="connsiteX14" fmla="*/ 9728 w 21600"/>
                <a:gd name="connsiteY14" fmla="*/ 7362 h 21600"/>
                <a:gd name="connsiteX15" fmla="*/ 8772 w 21600"/>
                <a:gd name="connsiteY15" fmla="*/ 3727 h 21600"/>
                <a:gd name="connsiteX16" fmla="*/ 8206 w 21600"/>
                <a:gd name="connsiteY16" fmla="*/ 3078 h 21600"/>
                <a:gd name="connsiteX17" fmla="*/ 7670 w 21600"/>
                <a:gd name="connsiteY17" fmla="*/ 1779 h 21600"/>
                <a:gd name="connsiteX18" fmla="*/ 6989 w 21600"/>
                <a:gd name="connsiteY18" fmla="*/ 2046 h 21600"/>
                <a:gd name="connsiteX19" fmla="*/ 5910 w 21600"/>
                <a:gd name="connsiteY19" fmla="*/ 3183 h 21600"/>
                <a:gd name="connsiteX20" fmla="*/ 4733 w 21600"/>
                <a:gd name="connsiteY20" fmla="*/ 130 h 21600"/>
                <a:gd name="connsiteX21" fmla="*/ 3486 w 21600"/>
                <a:gd name="connsiteY21" fmla="*/ 1052 h 21600"/>
                <a:gd name="connsiteX22" fmla="*/ 3285 w 21600"/>
                <a:gd name="connsiteY22" fmla="*/ 686 h 21600"/>
                <a:gd name="connsiteX23" fmla="*/ 2783 w 21600"/>
                <a:gd name="connsiteY23" fmla="*/ 1881 h 21600"/>
                <a:gd name="connsiteX24" fmla="*/ 1933 w 21600"/>
                <a:gd name="connsiteY24"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00" h="21600" extrusionOk="0">
                  <a:moveTo>
                    <a:pt x="1933" y="0"/>
                  </a:moveTo>
                  <a:lnTo>
                    <a:pt x="0" y="3366"/>
                  </a:lnTo>
                  <a:lnTo>
                    <a:pt x="0" y="21341"/>
                  </a:lnTo>
                  <a:lnTo>
                    <a:pt x="21588" y="21600"/>
                  </a:lnTo>
                  <a:lnTo>
                    <a:pt x="21600" y="7053"/>
                  </a:lnTo>
                  <a:lnTo>
                    <a:pt x="19041" y="5589"/>
                  </a:lnTo>
                  <a:lnTo>
                    <a:pt x="18213" y="4126"/>
                  </a:lnTo>
                  <a:lnTo>
                    <a:pt x="17097" y="6179"/>
                  </a:lnTo>
                  <a:lnTo>
                    <a:pt x="16835" y="5446"/>
                  </a:lnTo>
                  <a:lnTo>
                    <a:pt x="14606" y="6399"/>
                  </a:lnTo>
                  <a:lnTo>
                    <a:pt x="13267" y="3640"/>
                  </a:lnTo>
                  <a:lnTo>
                    <a:pt x="12615" y="2243"/>
                  </a:lnTo>
                  <a:lnTo>
                    <a:pt x="12018" y="3113"/>
                  </a:lnTo>
                  <a:lnTo>
                    <a:pt x="11268" y="5337"/>
                  </a:lnTo>
                  <a:lnTo>
                    <a:pt x="9728" y="7362"/>
                  </a:lnTo>
                  <a:lnTo>
                    <a:pt x="8772" y="3727"/>
                  </a:lnTo>
                  <a:lnTo>
                    <a:pt x="8206" y="3078"/>
                  </a:lnTo>
                  <a:lnTo>
                    <a:pt x="7670" y="1779"/>
                  </a:lnTo>
                  <a:lnTo>
                    <a:pt x="6989" y="2046"/>
                  </a:lnTo>
                  <a:lnTo>
                    <a:pt x="5910" y="3183"/>
                  </a:lnTo>
                  <a:lnTo>
                    <a:pt x="4733" y="130"/>
                  </a:lnTo>
                  <a:lnTo>
                    <a:pt x="3486" y="1052"/>
                  </a:lnTo>
                  <a:lnTo>
                    <a:pt x="3285" y="686"/>
                  </a:lnTo>
                  <a:lnTo>
                    <a:pt x="2783" y="1881"/>
                  </a:lnTo>
                  <a:lnTo>
                    <a:pt x="1933" y="0"/>
                  </a:lnTo>
                  <a:close/>
                </a:path>
              </a:pathLst>
            </a:custGeom>
            <a:solidFill>
              <a:srgbClr val="118ED9"/>
            </a:solidFill>
            <a:ln w="12700">
              <a:miter lim="400000"/>
            </a:ln>
          </p:spPr>
          <p:txBody>
            <a:bodyPr lIns="45711" tIns="45710" rIns="45711" bIns="45710"/>
            <a:lstStyle/>
            <a:p>
              <a:pPr>
                <a:defRPr sz="1400"/>
              </a:pPr>
              <a:endParaRPr/>
            </a:p>
          </p:txBody>
        </p:sp>
        <p:sp>
          <p:nvSpPr>
            <p:cNvPr id="40" name="Shape 1126"/>
            <p:cNvSpPr/>
            <p:nvPr userDrawn="1"/>
          </p:nvSpPr>
          <p:spPr>
            <a:xfrm flipH="1">
              <a:off x="7252371" y="3307836"/>
              <a:ext cx="424657" cy="384323"/>
            </a:xfrm>
            <a:custGeom>
              <a:avLst/>
              <a:gdLst/>
              <a:ahLst/>
              <a:cxnLst>
                <a:cxn ang="0">
                  <a:pos x="wd2" y="hd2"/>
                </a:cxn>
                <a:cxn ang="5400000">
                  <a:pos x="wd2" y="hd2"/>
                </a:cxn>
                <a:cxn ang="10800000">
                  <a:pos x="wd2" y="hd2"/>
                </a:cxn>
                <a:cxn ang="16200000">
                  <a:pos x="wd2" y="hd2"/>
                </a:cxn>
              </a:cxnLst>
              <a:rect l="0" t="0" r="r" b="b"/>
              <a:pathLst>
                <a:path w="21600" h="21600" extrusionOk="0">
                  <a:moveTo>
                    <a:pt x="5384" y="0"/>
                  </a:moveTo>
                  <a:lnTo>
                    <a:pt x="0" y="10916"/>
                  </a:lnTo>
                  <a:lnTo>
                    <a:pt x="2200" y="21600"/>
                  </a:lnTo>
                  <a:lnTo>
                    <a:pt x="21600" y="6397"/>
                  </a:lnTo>
                  <a:lnTo>
                    <a:pt x="5384"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1" name="Shape 1127"/>
            <p:cNvSpPr/>
            <p:nvPr userDrawn="1"/>
          </p:nvSpPr>
          <p:spPr>
            <a:xfrm flipH="1">
              <a:off x="8711156" y="2799264"/>
              <a:ext cx="1930225" cy="1325377"/>
            </a:xfrm>
            <a:custGeom>
              <a:avLst/>
              <a:gdLst/>
              <a:ahLst/>
              <a:cxnLst>
                <a:cxn ang="0">
                  <a:pos x="wd2" y="hd2"/>
                </a:cxn>
                <a:cxn ang="5400000">
                  <a:pos x="wd2" y="hd2"/>
                </a:cxn>
                <a:cxn ang="10800000">
                  <a:pos x="wd2" y="hd2"/>
                </a:cxn>
                <a:cxn ang="16200000">
                  <a:pos x="wd2" y="hd2"/>
                </a:cxn>
              </a:cxnLst>
              <a:rect l="0" t="0" r="r" b="b"/>
              <a:pathLst>
                <a:path w="21600" h="21600" extrusionOk="0">
                  <a:moveTo>
                    <a:pt x="3224" y="1520"/>
                  </a:moveTo>
                  <a:lnTo>
                    <a:pt x="0" y="4873"/>
                  </a:lnTo>
                  <a:lnTo>
                    <a:pt x="1279" y="5446"/>
                  </a:lnTo>
                  <a:lnTo>
                    <a:pt x="1311" y="5427"/>
                  </a:lnTo>
                  <a:lnTo>
                    <a:pt x="6222" y="9095"/>
                  </a:lnTo>
                  <a:lnTo>
                    <a:pt x="10870" y="15992"/>
                  </a:lnTo>
                  <a:lnTo>
                    <a:pt x="21600" y="21600"/>
                  </a:lnTo>
                  <a:lnTo>
                    <a:pt x="9737" y="7415"/>
                  </a:lnTo>
                  <a:lnTo>
                    <a:pt x="12958" y="2029"/>
                  </a:lnTo>
                  <a:lnTo>
                    <a:pt x="12269" y="0"/>
                  </a:lnTo>
                  <a:lnTo>
                    <a:pt x="4578" y="2517"/>
                  </a:lnTo>
                  <a:lnTo>
                    <a:pt x="3689" y="4792"/>
                  </a:lnTo>
                  <a:lnTo>
                    <a:pt x="3224" y="152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2" name="Shape 1128"/>
            <p:cNvSpPr/>
            <p:nvPr userDrawn="1"/>
          </p:nvSpPr>
          <p:spPr>
            <a:xfrm>
              <a:off x="10945985" y="2744599"/>
              <a:ext cx="1263561" cy="1443510"/>
            </a:xfrm>
            <a:custGeom>
              <a:avLst/>
              <a:gdLst/>
              <a:ahLst/>
              <a:cxnLst>
                <a:cxn ang="0">
                  <a:pos x="wd2" y="hd2"/>
                </a:cxn>
                <a:cxn ang="5400000">
                  <a:pos x="wd2" y="hd2"/>
                </a:cxn>
                <a:cxn ang="10800000">
                  <a:pos x="wd2" y="hd2"/>
                </a:cxn>
                <a:cxn ang="16200000">
                  <a:pos x="wd2" y="hd2"/>
                </a:cxn>
              </a:cxnLst>
              <a:rect l="0" t="0" r="r" b="b"/>
              <a:pathLst>
                <a:path w="21600" h="21600" extrusionOk="0">
                  <a:moveTo>
                    <a:pt x="3409" y="0"/>
                  </a:moveTo>
                  <a:lnTo>
                    <a:pt x="16507" y="6058"/>
                  </a:lnTo>
                  <a:lnTo>
                    <a:pt x="21600" y="8389"/>
                  </a:lnTo>
                  <a:lnTo>
                    <a:pt x="21600" y="21600"/>
                  </a:lnTo>
                  <a:lnTo>
                    <a:pt x="21529" y="21494"/>
                  </a:lnTo>
                  <a:lnTo>
                    <a:pt x="16536" y="15921"/>
                  </a:lnTo>
                  <a:lnTo>
                    <a:pt x="5485" y="7980"/>
                  </a:lnTo>
                  <a:lnTo>
                    <a:pt x="2806" y="4371"/>
                  </a:lnTo>
                  <a:lnTo>
                    <a:pt x="0" y="299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3" name="Shape 1129"/>
            <p:cNvSpPr/>
            <p:nvPr userDrawn="1"/>
          </p:nvSpPr>
          <p:spPr>
            <a:xfrm>
              <a:off x="7325290" y="2924694"/>
              <a:ext cx="1545746" cy="1397685"/>
            </a:xfrm>
            <a:custGeom>
              <a:avLst/>
              <a:gdLst/>
              <a:ahLst/>
              <a:cxnLst>
                <a:cxn ang="0">
                  <a:pos x="wd2" y="hd2"/>
                </a:cxn>
                <a:cxn ang="5400000">
                  <a:pos x="wd2" y="hd2"/>
                </a:cxn>
                <a:cxn ang="10800000">
                  <a:pos x="wd2" y="hd2"/>
                </a:cxn>
                <a:cxn ang="16200000">
                  <a:pos x="wd2" y="hd2"/>
                </a:cxn>
              </a:cxnLst>
              <a:rect l="0" t="0" r="r" b="b"/>
              <a:pathLst>
                <a:path w="21600" h="21600" extrusionOk="0">
                  <a:moveTo>
                    <a:pt x="7678" y="0"/>
                  </a:moveTo>
                  <a:lnTo>
                    <a:pt x="8249" y="2066"/>
                  </a:lnTo>
                  <a:lnTo>
                    <a:pt x="6561" y="2642"/>
                  </a:lnTo>
                  <a:lnTo>
                    <a:pt x="8510" y="6504"/>
                  </a:lnTo>
                  <a:lnTo>
                    <a:pt x="0" y="21600"/>
                  </a:lnTo>
                  <a:lnTo>
                    <a:pt x="8751" y="18238"/>
                  </a:lnTo>
                  <a:lnTo>
                    <a:pt x="14486" y="12617"/>
                  </a:lnTo>
                  <a:lnTo>
                    <a:pt x="8809" y="8085"/>
                  </a:lnTo>
                  <a:lnTo>
                    <a:pt x="9037" y="7151"/>
                  </a:lnTo>
                  <a:lnTo>
                    <a:pt x="13546" y="8109"/>
                  </a:lnTo>
                  <a:lnTo>
                    <a:pt x="14789" y="7648"/>
                  </a:lnTo>
                  <a:lnTo>
                    <a:pt x="17160" y="10223"/>
                  </a:lnTo>
                  <a:lnTo>
                    <a:pt x="21600" y="6125"/>
                  </a:lnTo>
                  <a:lnTo>
                    <a:pt x="13080" y="3080"/>
                  </a:lnTo>
                  <a:lnTo>
                    <a:pt x="7678"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4" name="Shape 1130"/>
            <p:cNvSpPr/>
            <p:nvPr userDrawn="1"/>
          </p:nvSpPr>
          <p:spPr>
            <a:xfrm>
              <a:off x="10128042" y="3033763"/>
              <a:ext cx="1311815" cy="1694475"/>
            </a:xfrm>
            <a:custGeom>
              <a:avLst/>
              <a:gdLst/>
              <a:ahLst/>
              <a:cxnLst>
                <a:cxn ang="0">
                  <a:pos x="wd2" y="hd2"/>
                </a:cxn>
                <a:cxn ang="5400000">
                  <a:pos x="wd2" y="hd2"/>
                </a:cxn>
                <a:cxn ang="10800000">
                  <a:pos x="wd2" y="hd2"/>
                </a:cxn>
                <a:cxn ang="16200000">
                  <a:pos x="wd2" y="hd2"/>
                </a:cxn>
              </a:cxnLst>
              <a:rect l="0" t="0" r="r" b="b"/>
              <a:pathLst>
                <a:path w="21600" h="21600" extrusionOk="0">
                  <a:moveTo>
                    <a:pt x="11734" y="0"/>
                  </a:moveTo>
                  <a:lnTo>
                    <a:pt x="11124" y="1173"/>
                  </a:lnTo>
                  <a:lnTo>
                    <a:pt x="0" y="7979"/>
                  </a:lnTo>
                  <a:lnTo>
                    <a:pt x="19364" y="21600"/>
                  </a:lnTo>
                  <a:lnTo>
                    <a:pt x="21600" y="15914"/>
                  </a:lnTo>
                  <a:lnTo>
                    <a:pt x="16785" y="9969"/>
                  </a:lnTo>
                  <a:lnTo>
                    <a:pt x="12578" y="654"/>
                  </a:lnTo>
                  <a:lnTo>
                    <a:pt x="11734"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grpSp>
          <p:nvGrpSpPr>
            <p:cNvPr id="45" name="Group 44"/>
            <p:cNvGrpSpPr/>
            <p:nvPr userDrawn="1"/>
          </p:nvGrpSpPr>
          <p:grpSpPr>
            <a:xfrm>
              <a:off x="-7911" y="2583579"/>
              <a:ext cx="7109741" cy="3603563"/>
              <a:chOff x="320650" y="2699141"/>
              <a:chExt cx="6697698" cy="3394718"/>
            </a:xfrm>
          </p:grpSpPr>
          <p:sp>
            <p:nvSpPr>
              <p:cNvPr id="47" name="Shape 1125"/>
              <p:cNvSpPr/>
              <p:nvPr userDrawn="1"/>
            </p:nvSpPr>
            <p:spPr>
              <a:xfrm flipH="1">
                <a:off x="320650" y="2799242"/>
                <a:ext cx="6697698" cy="3294617"/>
              </a:xfrm>
              <a:custGeom>
                <a:avLst/>
                <a:gdLst/>
                <a:ahLst/>
                <a:cxnLst/>
                <a:rect l="l" t="t" r="r" b="b"/>
                <a:pathLst>
                  <a:path w="6697698" h="3294617">
                    <a:moveTo>
                      <a:pt x="1623843" y="0"/>
                    </a:moveTo>
                    <a:lnTo>
                      <a:pt x="1286715" y="148077"/>
                    </a:lnTo>
                    <a:lnTo>
                      <a:pt x="863188" y="526608"/>
                    </a:lnTo>
                    <a:lnTo>
                      <a:pt x="0" y="868710"/>
                    </a:lnTo>
                    <a:lnTo>
                      <a:pt x="0" y="3270422"/>
                    </a:lnTo>
                    <a:lnTo>
                      <a:pt x="6690922" y="3294617"/>
                    </a:lnTo>
                    <a:lnTo>
                      <a:pt x="6697698" y="818676"/>
                    </a:lnTo>
                    <a:lnTo>
                      <a:pt x="5252624" y="569499"/>
                    </a:lnTo>
                    <a:lnTo>
                      <a:pt x="4785050" y="320492"/>
                    </a:lnTo>
                    <a:lnTo>
                      <a:pt x="4154841" y="669919"/>
                    </a:lnTo>
                    <a:lnTo>
                      <a:pt x="4006889" y="545160"/>
                    </a:lnTo>
                    <a:lnTo>
                      <a:pt x="2748167" y="707363"/>
                    </a:lnTo>
                    <a:lnTo>
                      <a:pt x="1992029" y="237774"/>
                    </a:lnTo>
                    <a:close/>
                  </a:path>
                </a:pathLst>
              </a:custGeom>
              <a:solidFill>
                <a:srgbClr val="118ED9"/>
              </a:solidFill>
              <a:ln w="12700">
                <a:miter lim="400000"/>
              </a:ln>
            </p:spPr>
            <p:txBody>
              <a:bodyPr lIns="45711" tIns="45710" rIns="45711" bIns="45710"/>
              <a:lstStyle/>
              <a:p>
                <a:pPr>
                  <a:defRPr sz="1400"/>
                </a:pPr>
                <a:endParaRPr/>
              </a:p>
            </p:txBody>
          </p:sp>
          <p:sp>
            <p:nvSpPr>
              <p:cNvPr id="48" name="Shape 1131"/>
              <p:cNvSpPr/>
              <p:nvPr userDrawn="1"/>
            </p:nvSpPr>
            <p:spPr>
              <a:xfrm flipH="1">
                <a:off x="5223902" y="2699141"/>
                <a:ext cx="1656970" cy="1497118"/>
              </a:xfrm>
              <a:custGeom>
                <a:avLst/>
                <a:gdLst/>
                <a:ahLst/>
                <a:cxnLst>
                  <a:cxn ang="0">
                    <a:pos x="wd2" y="hd2"/>
                  </a:cxn>
                  <a:cxn ang="5400000">
                    <a:pos x="wd2" y="hd2"/>
                  </a:cxn>
                  <a:cxn ang="10800000">
                    <a:pos x="wd2" y="hd2"/>
                  </a:cxn>
                  <a:cxn ang="16200000">
                    <a:pos x="wd2" y="hd2"/>
                  </a:cxn>
                </a:cxnLst>
                <a:rect l="0" t="0" r="r" b="b"/>
                <a:pathLst>
                  <a:path w="21600" h="21600" extrusionOk="0">
                    <a:moveTo>
                      <a:pt x="16611" y="4089"/>
                    </a:moveTo>
                    <a:lnTo>
                      <a:pt x="16219" y="1754"/>
                    </a:lnTo>
                    <a:lnTo>
                      <a:pt x="15211" y="1379"/>
                    </a:lnTo>
                    <a:lnTo>
                      <a:pt x="15120" y="0"/>
                    </a:lnTo>
                    <a:lnTo>
                      <a:pt x="10384" y="9810"/>
                    </a:lnTo>
                    <a:lnTo>
                      <a:pt x="0" y="14487"/>
                    </a:lnTo>
                    <a:lnTo>
                      <a:pt x="5291" y="19371"/>
                    </a:lnTo>
                    <a:lnTo>
                      <a:pt x="12991" y="21600"/>
                    </a:lnTo>
                    <a:lnTo>
                      <a:pt x="20206" y="8939"/>
                    </a:lnTo>
                    <a:lnTo>
                      <a:pt x="21600" y="4515"/>
                    </a:lnTo>
                    <a:lnTo>
                      <a:pt x="18713" y="4612"/>
                    </a:lnTo>
                    <a:lnTo>
                      <a:pt x="16611" y="4089"/>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9" name="Shape 1132"/>
              <p:cNvSpPr/>
              <p:nvPr userDrawn="1"/>
            </p:nvSpPr>
            <p:spPr>
              <a:xfrm flipH="1">
                <a:off x="4512057" y="3026889"/>
                <a:ext cx="1245461" cy="1293403"/>
              </a:xfrm>
              <a:custGeom>
                <a:avLst/>
                <a:gdLst/>
                <a:ahLst/>
                <a:cxnLst>
                  <a:cxn ang="0">
                    <a:pos x="wd2" y="hd2"/>
                  </a:cxn>
                  <a:cxn ang="5400000">
                    <a:pos x="wd2" y="hd2"/>
                  </a:cxn>
                  <a:cxn ang="10800000">
                    <a:pos x="wd2" y="hd2"/>
                  </a:cxn>
                  <a:cxn ang="16200000">
                    <a:pos x="wd2" y="hd2"/>
                  </a:cxn>
                </a:cxnLst>
                <a:rect l="0" t="0" r="r" b="b"/>
                <a:pathLst>
                  <a:path w="21600" h="21600" extrusionOk="0">
                    <a:moveTo>
                      <a:pt x="9443" y="0"/>
                    </a:moveTo>
                    <a:lnTo>
                      <a:pt x="7196" y="9874"/>
                    </a:lnTo>
                    <a:lnTo>
                      <a:pt x="0" y="19748"/>
                    </a:lnTo>
                    <a:lnTo>
                      <a:pt x="9407" y="21600"/>
                    </a:lnTo>
                    <a:lnTo>
                      <a:pt x="21600" y="9422"/>
                    </a:lnTo>
                    <a:lnTo>
                      <a:pt x="9443"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50" name="Shape 1133"/>
              <p:cNvSpPr/>
              <p:nvPr userDrawn="1"/>
            </p:nvSpPr>
            <p:spPr>
              <a:xfrm flipH="1">
                <a:off x="4099263" y="3618150"/>
                <a:ext cx="790495" cy="591262"/>
              </a:xfrm>
              <a:custGeom>
                <a:avLst/>
                <a:gdLst/>
                <a:ahLst/>
                <a:cxnLst>
                  <a:cxn ang="0">
                    <a:pos x="wd2" y="hd2"/>
                  </a:cxn>
                  <a:cxn ang="5400000">
                    <a:pos x="wd2" y="hd2"/>
                  </a:cxn>
                  <a:cxn ang="10800000">
                    <a:pos x="wd2" y="hd2"/>
                  </a:cxn>
                  <a:cxn ang="16200000">
                    <a:pos x="wd2" y="hd2"/>
                  </a:cxn>
                </a:cxnLst>
                <a:rect l="0" t="0" r="r" b="b"/>
                <a:pathLst>
                  <a:path w="21600" h="21600" extrusionOk="0">
                    <a:moveTo>
                      <a:pt x="15995" y="3294"/>
                    </a:moveTo>
                    <a:lnTo>
                      <a:pt x="11970" y="0"/>
                    </a:lnTo>
                    <a:lnTo>
                      <a:pt x="0" y="21600"/>
                    </a:lnTo>
                    <a:lnTo>
                      <a:pt x="3611" y="21417"/>
                    </a:lnTo>
                    <a:lnTo>
                      <a:pt x="21600" y="759"/>
                    </a:lnTo>
                    <a:lnTo>
                      <a:pt x="15995" y="3294"/>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51" name="Shape 1134"/>
              <p:cNvSpPr/>
              <p:nvPr userDrawn="1"/>
            </p:nvSpPr>
            <p:spPr>
              <a:xfrm>
                <a:off x="1307328" y="3671903"/>
                <a:ext cx="797746" cy="866202"/>
              </a:xfrm>
              <a:custGeom>
                <a:avLst/>
                <a:gdLst/>
                <a:ahLst/>
                <a:cxnLst>
                  <a:cxn ang="0">
                    <a:pos x="wd2" y="hd2"/>
                  </a:cxn>
                  <a:cxn ang="5400000">
                    <a:pos x="wd2" y="hd2"/>
                  </a:cxn>
                  <a:cxn ang="10800000">
                    <a:pos x="wd2" y="hd2"/>
                  </a:cxn>
                  <a:cxn ang="16200000">
                    <a:pos x="wd2" y="hd2"/>
                  </a:cxn>
                </a:cxnLst>
                <a:rect l="0" t="0" r="r" b="b"/>
                <a:pathLst>
                  <a:path w="21600" h="21600" extrusionOk="0">
                    <a:moveTo>
                      <a:pt x="6528" y="2239"/>
                    </a:moveTo>
                    <a:lnTo>
                      <a:pt x="9466" y="8840"/>
                    </a:lnTo>
                    <a:lnTo>
                      <a:pt x="0" y="14405"/>
                    </a:lnTo>
                    <a:lnTo>
                      <a:pt x="4552" y="21600"/>
                    </a:lnTo>
                    <a:lnTo>
                      <a:pt x="21600" y="5678"/>
                    </a:lnTo>
                    <a:lnTo>
                      <a:pt x="16382" y="0"/>
                    </a:lnTo>
                    <a:lnTo>
                      <a:pt x="6528" y="2239"/>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52" name="Shape 1135"/>
              <p:cNvSpPr/>
              <p:nvPr userDrawn="1"/>
            </p:nvSpPr>
            <p:spPr>
              <a:xfrm>
                <a:off x="2012566" y="3120948"/>
                <a:ext cx="1837823" cy="1183528"/>
              </a:xfrm>
              <a:custGeom>
                <a:avLst/>
                <a:gdLst/>
                <a:ahLst/>
                <a:cxnLst>
                  <a:cxn ang="0">
                    <a:pos x="wd2" y="hd2"/>
                  </a:cxn>
                  <a:cxn ang="5400000">
                    <a:pos x="wd2" y="hd2"/>
                  </a:cxn>
                  <a:cxn ang="10800000">
                    <a:pos x="wd2" y="hd2"/>
                  </a:cxn>
                  <a:cxn ang="16200000">
                    <a:pos x="wd2" y="hd2"/>
                  </a:cxn>
                </a:cxnLst>
                <a:rect l="0" t="0" r="r" b="b"/>
                <a:pathLst>
                  <a:path w="21600" h="21600" extrusionOk="0">
                    <a:moveTo>
                      <a:pt x="2668" y="0"/>
                    </a:moveTo>
                    <a:lnTo>
                      <a:pt x="3935" y="4683"/>
                    </a:lnTo>
                    <a:lnTo>
                      <a:pt x="0" y="8755"/>
                    </a:lnTo>
                    <a:lnTo>
                      <a:pt x="1893" y="14021"/>
                    </a:lnTo>
                    <a:lnTo>
                      <a:pt x="21600" y="21600"/>
                    </a:lnTo>
                    <a:lnTo>
                      <a:pt x="10145" y="6410"/>
                    </a:lnTo>
                    <a:lnTo>
                      <a:pt x="2668"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grpSp>
        <p:sp>
          <p:nvSpPr>
            <p:cNvPr id="46" name="Shape 1136"/>
            <p:cNvSpPr/>
            <p:nvPr userDrawn="1"/>
          </p:nvSpPr>
          <p:spPr>
            <a:xfrm>
              <a:off x="9457852" y="3750738"/>
              <a:ext cx="1067151" cy="1080256"/>
            </a:xfrm>
            <a:custGeom>
              <a:avLst/>
              <a:gdLst/>
              <a:ahLst/>
              <a:cxnLst>
                <a:cxn ang="0">
                  <a:pos x="wd2" y="hd2"/>
                </a:cxn>
                <a:cxn ang="5400000">
                  <a:pos x="wd2" y="hd2"/>
                </a:cxn>
                <a:cxn ang="10800000">
                  <a:pos x="wd2" y="hd2"/>
                </a:cxn>
                <a:cxn ang="16200000">
                  <a:pos x="wd2" y="hd2"/>
                </a:cxn>
              </a:cxnLst>
              <a:rect l="0" t="0" r="r" b="b"/>
              <a:pathLst>
                <a:path w="21600" h="21600" extrusionOk="0">
                  <a:moveTo>
                    <a:pt x="10278" y="0"/>
                  </a:moveTo>
                  <a:lnTo>
                    <a:pt x="9031" y="4527"/>
                  </a:lnTo>
                  <a:lnTo>
                    <a:pt x="0" y="12220"/>
                  </a:lnTo>
                  <a:lnTo>
                    <a:pt x="7625" y="19767"/>
                  </a:lnTo>
                  <a:lnTo>
                    <a:pt x="19142" y="21600"/>
                  </a:lnTo>
                  <a:lnTo>
                    <a:pt x="21600" y="17023"/>
                  </a:lnTo>
                  <a:lnTo>
                    <a:pt x="16477" y="10859"/>
                  </a:lnTo>
                  <a:lnTo>
                    <a:pt x="10278"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grpSp>
      <p:sp>
        <p:nvSpPr>
          <p:cNvPr id="53" name="Shape 1139"/>
          <p:cNvSpPr/>
          <p:nvPr userDrawn="1"/>
        </p:nvSpPr>
        <p:spPr>
          <a:xfrm>
            <a:off x="-16788" y="4133662"/>
            <a:ext cx="12212691" cy="2735481"/>
          </a:xfrm>
          <a:custGeom>
            <a:avLst/>
            <a:gdLst/>
            <a:ahLst/>
            <a:cxnLst/>
            <a:rect l="l" t="t" r="r" b="b"/>
            <a:pathLst>
              <a:path w="12212691" h="3103096">
                <a:moveTo>
                  <a:pt x="8646698" y="412"/>
                </a:moveTo>
                <a:cubicBezTo>
                  <a:pt x="9281645" y="5319"/>
                  <a:pt x="9910372" y="52653"/>
                  <a:pt x="10530619" y="164061"/>
                </a:cubicBezTo>
                <a:cubicBezTo>
                  <a:pt x="11045135" y="256420"/>
                  <a:pt x="11522334" y="392216"/>
                  <a:pt x="12034589" y="481978"/>
                </a:cubicBezTo>
                <a:lnTo>
                  <a:pt x="12212691" y="509830"/>
                </a:lnTo>
                <a:lnTo>
                  <a:pt x="12212691" y="3103096"/>
                </a:lnTo>
                <a:lnTo>
                  <a:pt x="0" y="3103096"/>
                </a:lnTo>
                <a:lnTo>
                  <a:pt x="0" y="637545"/>
                </a:lnTo>
                <a:lnTo>
                  <a:pt x="202414" y="640720"/>
                </a:lnTo>
                <a:cubicBezTo>
                  <a:pt x="1084442" y="644039"/>
                  <a:pt x="1967600" y="606806"/>
                  <a:pt x="2838885" y="528879"/>
                </a:cubicBezTo>
                <a:cubicBezTo>
                  <a:pt x="4784435" y="354551"/>
                  <a:pt x="6742989" y="-14019"/>
                  <a:pt x="8646698" y="412"/>
                </a:cubicBezTo>
                <a:close/>
              </a:path>
            </a:pathLst>
          </a:custGeom>
          <a:solidFill>
            <a:srgbClr val="0D7C39"/>
          </a:solidFill>
          <a:ln w="12700">
            <a:miter lim="400000"/>
          </a:ln>
        </p:spPr>
        <p:txBody>
          <a:bodyPr lIns="45711" tIns="45710" rIns="45711" bIns="45710"/>
          <a:lstStyle/>
          <a:p>
            <a:pPr lvl="0"/>
            <a:endParaRPr>
              <a:solidFill>
                <a:srgbClr val="0D7C39"/>
              </a:solidFill>
            </a:endParaRPr>
          </a:p>
        </p:txBody>
      </p:sp>
      <p:sp>
        <p:nvSpPr>
          <p:cNvPr id="54" name="Shape 1200"/>
          <p:cNvSpPr/>
          <p:nvPr userDrawn="1"/>
        </p:nvSpPr>
        <p:spPr>
          <a:xfrm flipH="1">
            <a:off x="-16788" y="3960125"/>
            <a:ext cx="12214191" cy="887294"/>
          </a:xfrm>
          <a:custGeom>
            <a:avLst/>
            <a:gdLst/>
            <a:ahLst/>
            <a:cxnLst/>
            <a:rect l="l" t="t" r="r" b="b"/>
            <a:pathLst>
              <a:path w="12239762" h="887294">
                <a:moveTo>
                  <a:pt x="5026010" y="1798"/>
                </a:moveTo>
                <a:cubicBezTo>
                  <a:pt x="4561903" y="10580"/>
                  <a:pt x="4104444" y="51581"/>
                  <a:pt x="3650610" y="93552"/>
                </a:cubicBezTo>
                <a:cubicBezTo>
                  <a:pt x="3152058" y="139662"/>
                  <a:pt x="2693390" y="187376"/>
                  <a:pt x="2167040" y="208868"/>
                </a:cubicBezTo>
                <a:cubicBezTo>
                  <a:pt x="1840715" y="222253"/>
                  <a:pt x="1505325" y="225969"/>
                  <a:pt x="1186856" y="219129"/>
                </a:cubicBezTo>
                <a:lnTo>
                  <a:pt x="0" y="132146"/>
                </a:lnTo>
                <a:lnTo>
                  <a:pt x="0" y="887294"/>
                </a:lnTo>
                <a:lnTo>
                  <a:pt x="12239762" y="886819"/>
                </a:lnTo>
                <a:lnTo>
                  <a:pt x="12239762" y="277807"/>
                </a:lnTo>
                <a:lnTo>
                  <a:pt x="12160865" y="287284"/>
                </a:lnTo>
                <a:cubicBezTo>
                  <a:pt x="11206101" y="389721"/>
                  <a:pt x="10225832" y="409737"/>
                  <a:pt x="9268235" y="345634"/>
                </a:cubicBezTo>
                <a:cubicBezTo>
                  <a:pt x="7843283" y="250206"/>
                  <a:pt x="6431020" y="-24762"/>
                  <a:pt x="5026010" y="1798"/>
                </a:cubicBezTo>
                <a:close/>
              </a:path>
            </a:pathLst>
          </a:custGeom>
          <a:solidFill>
            <a:srgbClr val="0D7C39"/>
          </a:solidFill>
          <a:ln w="12700">
            <a:miter lim="400000"/>
          </a:ln>
        </p:spPr>
        <p:txBody>
          <a:bodyPr lIns="45711" tIns="45710" rIns="45711" bIns="45710"/>
          <a:lstStyle/>
          <a:p>
            <a:pPr lvl="0"/>
            <a:endParaRPr>
              <a:solidFill>
                <a:srgbClr val="0D7C39"/>
              </a:solidFill>
            </a:endParaRPr>
          </a:p>
        </p:txBody>
      </p:sp>
      <p:sp>
        <p:nvSpPr>
          <p:cNvPr id="7" name="Title Placeholder 1"/>
          <p:cNvSpPr>
            <a:spLocks noGrp="1"/>
          </p:cNvSpPr>
          <p:nvPr userDrawn="1">
            <p:ph type="title"/>
          </p:nvPr>
        </p:nvSpPr>
        <p:spPr>
          <a:xfrm>
            <a:off x="571500" y="63503"/>
            <a:ext cx="11045952" cy="990119"/>
          </a:xfrm>
          <a:prstGeom prst="rect">
            <a:avLst/>
          </a:prstGeom>
          <a:effectLst/>
        </p:spPr>
        <p:txBody>
          <a:bodyPr rtlCol="0">
            <a:noAutofit/>
          </a:bodyPr>
          <a:lstStyle>
            <a:lvl1pPr>
              <a:lnSpc>
                <a:spcPct val="95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userDrawn="1">
            <p:ph sz="quarter" idx="11"/>
          </p:nvPr>
        </p:nvSpPr>
        <p:spPr>
          <a:xfrm>
            <a:off x="571500" y="1764287"/>
            <a:ext cx="5303520" cy="1366027"/>
          </a:xfrm>
        </p:spPr>
        <p:txBody>
          <a:bodyPr/>
          <a:lstStyle>
            <a:lvl1pPr>
              <a:lnSpc>
                <a:spcPct val="100000"/>
              </a:lnSpc>
              <a:spcBef>
                <a:spcPts val="1000"/>
              </a:spcBef>
              <a:spcAft>
                <a:spcPts val="0"/>
              </a:spcAft>
              <a:defRPr/>
            </a:lvl1pPr>
            <a:lvl2pPr>
              <a:lnSpc>
                <a:spcPct val="100000"/>
              </a:lnSpc>
              <a:spcAft>
                <a:spcPts val="400"/>
              </a:spcAft>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5"/>
          <p:cNvSpPr>
            <a:spLocks noGrp="1"/>
          </p:cNvSpPr>
          <p:nvPr userDrawn="1">
            <p:ph sz="quarter" idx="12"/>
          </p:nvPr>
        </p:nvSpPr>
        <p:spPr>
          <a:xfrm>
            <a:off x="6313932" y="1764287"/>
            <a:ext cx="5303520" cy="1366027"/>
          </a:xfrm>
        </p:spPr>
        <p:txBody>
          <a:bodyPr/>
          <a:lstStyle>
            <a:lvl1pPr>
              <a:lnSpc>
                <a:spcPct val="100000"/>
              </a:lnSpc>
              <a:spcAft>
                <a:spcPts val="0"/>
              </a:spcAft>
              <a:defRPr/>
            </a:lvl1pPr>
            <a:lvl2pPr>
              <a:lnSpc>
                <a:spcPct val="100000"/>
              </a:lnSpc>
              <a:spcAft>
                <a:spcPts val="400"/>
              </a:spcAft>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81137"/>
            <a:ext cx="11484864" cy="369332"/>
          </a:xfrm>
        </p:spPr>
        <p:txBody>
          <a:bodyPr rtlCol="0">
            <a:spAutoFit/>
          </a:bodyPr>
          <a:lstStyle>
            <a:lvl1pPr>
              <a:lnSpc>
                <a:spcPct val="100000"/>
              </a:lnSpc>
              <a:spcAft>
                <a:spcPts val="0"/>
              </a:spcAft>
              <a:defRPr lang="en-US" sz="2400" spc="0" dirty="0" smtClean="0">
                <a:solidFill>
                  <a:schemeClr val="accent2"/>
                </a:solidFill>
              </a:defRPr>
            </a:lvl1pPr>
          </a:lstStyle>
          <a:p>
            <a:pPr lvl="0"/>
            <a:r>
              <a:rPr lang="en-US"/>
              <a:t>Click to edit Master text styles</a:t>
            </a:r>
          </a:p>
        </p:txBody>
      </p:sp>
      <p:sp>
        <p:nvSpPr>
          <p:cNvPr id="24" name="Footer Placeholder 3"/>
          <p:cNvSpPr>
            <a:spLocks noGrp="1"/>
          </p:cNvSpPr>
          <p:nvPr>
            <p:ph type="ftr" sz="quarter" idx="3"/>
          </p:nvPr>
        </p:nvSpPr>
        <p:spPr>
          <a:xfrm>
            <a:off x="577851" y="6529174"/>
            <a:ext cx="10587082" cy="181067"/>
          </a:xfrm>
          <a:prstGeom prst="rect">
            <a:avLst/>
          </a:prstGeom>
        </p:spPr>
        <p:txBody>
          <a:bodyPr vert="horz" lIns="0" tIns="0" rIns="0" bIns="0" rtlCol="0" anchor="t"/>
          <a:lstStyle>
            <a:lvl1pPr algn="l" fontAlgn="auto">
              <a:spcBef>
                <a:spcPts val="0"/>
              </a:spcBef>
              <a:spcAft>
                <a:spcPts val="0"/>
              </a:spcAft>
              <a:defRPr sz="1200" spc="0" dirty="0">
                <a:solidFill>
                  <a:srgbClr val="FFFFFF"/>
                </a:solidFill>
                <a:latin typeface="+mn-lt"/>
                <a:ea typeface="+mn-ea"/>
                <a:cs typeface="+mn-cs"/>
              </a:defRPr>
            </a:lvl1pPr>
          </a:lstStyle>
          <a:p>
            <a:endParaRPr lang="en-US" dirty="0"/>
          </a:p>
        </p:txBody>
      </p:sp>
    </p:spTree>
    <p:extLst>
      <p:ext uri="{BB962C8B-B14F-4D97-AF65-F5344CB8AC3E}">
        <p14:creationId xmlns:p14="http://schemas.microsoft.com/office/powerpoint/2010/main" val="2556529996"/>
      </p:ext>
    </p:extLst>
  </p:cSld>
  <p:clrMapOvr>
    <a:masterClrMapping/>
  </p:clrMapOvr>
  <p:transition spd="med">
    <p:fade/>
  </p:transition>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ge_Content High">
    <p:spTree>
      <p:nvGrpSpPr>
        <p:cNvPr id="1" name=""/>
        <p:cNvGrpSpPr/>
        <p:nvPr/>
      </p:nvGrpSpPr>
      <p:grpSpPr>
        <a:xfrm>
          <a:off x="0" y="0"/>
          <a:ext cx="0" cy="0"/>
          <a:chOff x="0" y="0"/>
          <a:chExt cx="0" cy="0"/>
        </a:xfrm>
      </p:grpSpPr>
      <p:grpSp>
        <p:nvGrpSpPr>
          <p:cNvPr id="21" name="Group 20"/>
          <p:cNvGrpSpPr/>
          <p:nvPr userDrawn="1"/>
        </p:nvGrpSpPr>
        <p:grpSpPr>
          <a:xfrm>
            <a:off x="-8301" y="1604259"/>
            <a:ext cx="12215416" cy="5253745"/>
            <a:chOff x="-8301" y="1604256"/>
            <a:chExt cx="12206648" cy="5253745"/>
          </a:xfrm>
        </p:grpSpPr>
        <p:grpSp>
          <p:nvGrpSpPr>
            <p:cNvPr id="36" name="Group 1118"/>
            <p:cNvGrpSpPr/>
            <p:nvPr userDrawn="1"/>
          </p:nvGrpSpPr>
          <p:grpSpPr>
            <a:xfrm>
              <a:off x="-8301" y="1639015"/>
              <a:ext cx="8112662" cy="3599587"/>
              <a:chOff x="0" y="-2"/>
              <a:chExt cx="16229549" cy="7199171"/>
            </a:xfrm>
          </p:grpSpPr>
          <p:sp>
            <p:nvSpPr>
              <p:cNvPr id="58" name="Shape 1116"/>
              <p:cNvSpPr/>
              <p:nvPr/>
            </p:nvSpPr>
            <p:spPr>
              <a:xfrm>
                <a:off x="0" y="-2"/>
                <a:ext cx="16229549" cy="7199171"/>
              </a:xfrm>
              <a:custGeom>
                <a:avLst/>
                <a:gdLst/>
                <a:ahLst/>
                <a:cxnLst>
                  <a:cxn ang="0">
                    <a:pos x="wd2" y="hd2"/>
                  </a:cxn>
                  <a:cxn ang="5400000">
                    <a:pos x="wd2" y="hd2"/>
                  </a:cxn>
                  <a:cxn ang="10800000">
                    <a:pos x="wd2" y="hd2"/>
                  </a:cxn>
                  <a:cxn ang="16200000">
                    <a:pos x="wd2" y="hd2"/>
                  </a:cxn>
                </a:cxnLst>
                <a:rect l="0" t="0" r="r" b="b"/>
                <a:pathLst>
                  <a:path w="21600" h="21600" extrusionOk="0">
                    <a:moveTo>
                      <a:pt x="6236" y="0"/>
                    </a:moveTo>
                    <a:lnTo>
                      <a:pt x="7218" y="392"/>
                    </a:lnTo>
                    <a:lnTo>
                      <a:pt x="8286" y="2757"/>
                    </a:lnTo>
                    <a:lnTo>
                      <a:pt x="10416" y="5661"/>
                    </a:lnTo>
                    <a:lnTo>
                      <a:pt x="13962" y="4658"/>
                    </a:lnTo>
                    <a:lnTo>
                      <a:pt x="14378" y="5429"/>
                    </a:lnTo>
                    <a:lnTo>
                      <a:pt x="16154" y="3269"/>
                    </a:lnTo>
                    <a:lnTo>
                      <a:pt x="17471" y="4809"/>
                    </a:lnTo>
                    <a:lnTo>
                      <a:pt x="21541" y="6349"/>
                    </a:lnTo>
                    <a:lnTo>
                      <a:pt x="21600" y="21600"/>
                    </a:lnTo>
                    <a:lnTo>
                      <a:pt x="49" y="21519"/>
                    </a:lnTo>
                    <a:cubicBezTo>
                      <a:pt x="32" y="14845"/>
                      <a:pt x="16" y="8171"/>
                      <a:pt x="0" y="1496"/>
                    </a:cubicBezTo>
                    <a:lnTo>
                      <a:pt x="236" y="2167"/>
                    </a:lnTo>
                    <a:lnTo>
                      <a:pt x="1136" y="2849"/>
                    </a:lnTo>
                    <a:lnTo>
                      <a:pt x="2657" y="6674"/>
                    </a:lnTo>
                    <a:lnTo>
                      <a:pt x="5106" y="4543"/>
                    </a:lnTo>
                    <a:lnTo>
                      <a:pt x="6236" y="0"/>
                    </a:lnTo>
                    <a:close/>
                  </a:path>
                </a:pathLst>
              </a:custGeom>
              <a:solidFill>
                <a:srgbClr val="0071DE"/>
              </a:solidFill>
              <a:ln w="12700" cap="flat">
                <a:noFill/>
                <a:miter lim="400000"/>
              </a:ln>
              <a:effectLst/>
            </p:spPr>
            <p:txBody>
              <a:bodyPr wrap="square" lIns="91439" tIns="91439" rIns="91439" bIns="91439" numCol="1" anchor="t">
                <a:noAutofit/>
              </a:bodyPr>
              <a:lstStyle/>
              <a:p>
                <a:pPr>
                  <a:defRPr sz="1400"/>
                </a:pPr>
                <a:endParaRPr/>
              </a:p>
            </p:txBody>
          </p:sp>
          <p:sp>
            <p:nvSpPr>
              <p:cNvPr id="59" name="Shape 1117"/>
              <p:cNvSpPr/>
              <p:nvPr/>
            </p:nvSpPr>
            <p:spPr>
              <a:xfrm>
                <a:off x="13942" y="806729"/>
                <a:ext cx="840843" cy="808973"/>
              </a:xfrm>
              <a:custGeom>
                <a:avLst/>
                <a:gdLst/>
                <a:ahLst/>
                <a:cxnLst>
                  <a:cxn ang="0">
                    <a:pos x="wd2" y="hd2"/>
                  </a:cxn>
                  <a:cxn ang="5400000">
                    <a:pos x="wd2" y="hd2"/>
                  </a:cxn>
                  <a:cxn ang="10800000">
                    <a:pos x="wd2" y="hd2"/>
                  </a:cxn>
                  <a:cxn ang="16200000">
                    <a:pos x="wd2" y="hd2"/>
                  </a:cxn>
                </a:cxnLst>
                <a:rect l="0" t="0" r="r" b="b"/>
                <a:pathLst>
                  <a:path w="21600" h="21600" extrusionOk="0">
                    <a:moveTo>
                      <a:pt x="3847" y="0"/>
                    </a:moveTo>
                    <a:lnTo>
                      <a:pt x="21600" y="6397"/>
                    </a:lnTo>
                    <a:lnTo>
                      <a:pt x="361" y="21600"/>
                    </a:lnTo>
                    <a:lnTo>
                      <a:pt x="0" y="19997"/>
                    </a:lnTo>
                    <a:lnTo>
                      <a:pt x="0" y="7125"/>
                    </a:lnTo>
                    <a:close/>
                  </a:path>
                </a:pathLst>
              </a:custGeom>
              <a:solidFill>
                <a:srgbClr val="137FE2"/>
              </a:solidFill>
              <a:ln w="12700" cap="flat">
                <a:noFill/>
                <a:miter lim="400000"/>
              </a:ln>
              <a:effectLst/>
            </p:spPr>
            <p:txBody>
              <a:bodyPr wrap="square" lIns="91439" tIns="91439" rIns="91439" bIns="91439" numCol="1" anchor="t">
                <a:noAutofit/>
              </a:bodyPr>
              <a:lstStyle/>
              <a:p>
                <a:pPr>
                  <a:defRPr sz="1400"/>
                </a:pPr>
                <a:endParaRPr/>
              </a:p>
            </p:txBody>
          </p:sp>
        </p:grpSp>
        <p:sp>
          <p:nvSpPr>
            <p:cNvPr id="37" name="Shape 1119"/>
            <p:cNvSpPr/>
            <p:nvPr userDrawn="1"/>
          </p:nvSpPr>
          <p:spPr>
            <a:xfrm>
              <a:off x="1025987" y="1640630"/>
              <a:ext cx="1903279" cy="1670287"/>
            </a:xfrm>
            <a:custGeom>
              <a:avLst/>
              <a:gdLst/>
              <a:ahLst/>
              <a:cxnLst>
                <a:cxn ang="0">
                  <a:pos x="wd2" y="hd2"/>
                </a:cxn>
                <a:cxn ang="5400000">
                  <a:pos x="wd2" y="hd2"/>
                </a:cxn>
                <a:cxn ang="10800000">
                  <a:pos x="wd2" y="hd2"/>
                </a:cxn>
                <a:cxn ang="16200000">
                  <a:pos x="wd2" y="hd2"/>
                </a:cxn>
              </a:cxnLst>
              <a:rect l="0" t="0" r="r" b="b"/>
              <a:pathLst>
                <a:path w="21600" h="21600" extrusionOk="0">
                  <a:moveTo>
                    <a:pt x="16611" y="4089"/>
                  </a:moveTo>
                  <a:lnTo>
                    <a:pt x="16219" y="1754"/>
                  </a:lnTo>
                  <a:lnTo>
                    <a:pt x="15211" y="1379"/>
                  </a:lnTo>
                  <a:lnTo>
                    <a:pt x="15120" y="0"/>
                  </a:lnTo>
                  <a:lnTo>
                    <a:pt x="10384" y="9810"/>
                  </a:lnTo>
                  <a:lnTo>
                    <a:pt x="0" y="14487"/>
                  </a:lnTo>
                  <a:lnTo>
                    <a:pt x="5291" y="19371"/>
                  </a:lnTo>
                  <a:lnTo>
                    <a:pt x="12991" y="21600"/>
                  </a:lnTo>
                  <a:lnTo>
                    <a:pt x="20206" y="8939"/>
                  </a:lnTo>
                  <a:lnTo>
                    <a:pt x="21600" y="4515"/>
                  </a:lnTo>
                  <a:lnTo>
                    <a:pt x="18713" y="4612"/>
                  </a:lnTo>
                  <a:lnTo>
                    <a:pt x="16611" y="4089"/>
                  </a:lnTo>
                  <a:close/>
                </a:path>
              </a:pathLst>
            </a:custGeom>
            <a:solidFill>
              <a:srgbClr val="137FE2"/>
            </a:solidFill>
            <a:ln w="12700">
              <a:miter lim="400000"/>
            </a:ln>
          </p:spPr>
          <p:txBody>
            <a:bodyPr lIns="45711" tIns="45710" rIns="45711" bIns="45710"/>
            <a:lstStyle/>
            <a:p>
              <a:pPr>
                <a:defRPr sz="1400"/>
              </a:pPr>
              <a:endParaRPr/>
            </a:p>
          </p:txBody>
        </p:sp>
        <p:sp>
          <p:nvSpPr>
            <p:cNvPr id="38" name="Shape 1120"/>
            <p:cNvSpPr/>
            <p:nvPr userDrawn="1"/>
          </p:nvSpPr>
          <p:spPr>
            <a:xfrm>
              <a:off x="2519573" y="2127614"/>
              <a:ext cx="1149026" cy="1158994"/>
            </a:xfrm>
            <a:custGeom>
              <a:avLst/>
              <a:gdLst/>
              <a:ahLst/>
              <a:cxnLst>
                <a:cxn ang="0">
                  <a:pos x="wd2" y="hd2"/>
                </a:cxn>
                <a:cxn ang="5400000">
                  <a:pos x="wd2" y="hd2"/>
                </a:cxn>
                <a:cxn ang="10800000">
                  <a:pos x="wd2" y="hd2"/>
                </a:cxn>
                <a:cxn ang="16200000">
                  <a:pos x="wd2" y="hd2"/>
                </a:cxn>
              </a:cxnLst>
              <a:rect l="0" t="0" r="r" b="b"/>
              <a:pathLst>
                <a:path w="21600" h="21600" extrusionOk="0">
                  <a:moveTo>
                    <a:pt x="9443" y="0"/>
                  </a:moveTo>
                  <a:lnTo>
                    <a:pt x="7196" y="9874"/>
                  </a:lnTo>
                  <a:lnTo>
                    <a:pt x="0" y="19748"/>
                  </a:lnTo>
                  <a:lnTo>
                    <a:pt x="9407" y="21600"/>
                  </a:lnTo>
                  <a:lnTo>
                    <a:pt x="21600" y="9422"/>
                  </a:lnTo>
                  <a:lnTo>
                    <a:pt x="9443" y="0"/>
                  </a:lnTo>
                  <a:close/>
                </a:path>
              </a:pathLst>
            </a:custGeom>
            <a:solidFill>
              <a:srgbClr val="137FE2"/>
            </a:solidFill>
            <a:ln w="12700">
              <a:miter lim="400000"/>
            </a:ln>
          </p:spPr>
          <p:txBody>
            <a:bodyPr lIns="45711" tIns="45710" rIns="45711" bIns="45710"/>
            <a:lstStyle/>
            <a:p>
              <a:pPr>
                <a:defRPr sz="1400"/>
              </a:pPr>
              <a:endParaRPr/>
            </a:p>
          </p:txBody>
        </p:sp>
        <p:sp>
          <p:nvSpPr>
            <p:cNvPr id="39" name="Shape 1121"/>
            <p:cNvSpPr/>
            <p:nvPr userDrawn="1"/>
          </p:nvSpPr>
          <p:spPr>
            <a:xfrm rot="21120000">
              <a:off x="5799101" y="2211829"/>
              <a:ext cx="713455" cy="719644"/>
            </a:xfrm>
            <a:custGeom>
              <a:avLst/>
              <a:gdLst/>
              <a:ahLst/>
              <a:cxnLst>
                <a:cxn ang="0">
                  <a:pos x="wd2" y="hd2"/>
                </a:cxn>
                <a:cxn ang="5400000">
                  <a:pos x="wd2" y="hd2"/>
                </a:cxn>
                <a:cxn ang="10800000">
                  <a:pos x="wd2" y="hd2"/>
                </a:cxn>
                <a:cxn ang="16200000">
                  <a:pos x="wd2" y="hd2"/>
                </a:cxn>
              </a:cxnLst>
              <a:rect l="0" t="0" r="r" b="b"/>
              <a:pathLst>
                <a:path w="21600" h="21600" extrusionOk="0">
                  <a:moveTo>
                    <a:pt x="9443" y="0"/>
                  </a:moveTo>
                  <a:lnTo>
                    <a:pt x="7196" y="9874"/>
                  </a:lnTo>
                  <a:lnTo>
                    <a:pt x="0" y="19748"/>
                  </a:lnTo>
                  <a:lnTo>
                    <a:pt x="9407" y="21600"/>
                  </a:lnTo>
                  <a:lnTo>
                    <a:pt x="21600" y="9422"/>
                  </a:lnTo>
                  <a:lnTo>
                    <a:pt x="9443" y="0"/>
                  </a:lnTo>
                  <a:close/>
                </a:path>
              </a:pathLst>
            </a:custGeom>
            <a:solidFill>
              <a:srgbClr val="137FE2"/>
            </a:solidFill>
            <a:ln w="12700">
              <a:miter lim="400000"/>
            </a:ln>
          </p:spPr>
          <p:txBody>
            <a:bodyPr lIns="45711" tIns="45710" rIns="45711" bIns="45710"/>
            <a:lstStyle/>
            <a:p>
              <a:pPr>
                <a:defRPr sz="1400"/>
              </a:pPr>
              <a:endParaRPr/>
            </a:p>
          </p:txBody>
        </p:sp>
        <p:sp>
          <p:nvSpPr>
            <p:cNvPr id="40" name="Shape 1122"/>
            <p:cNvSpPr/>
            <p:nvPr userDrawn="1"/>
          </p:nvSpPr>
          <p:spPr>
            <a:xfrm>
              <a:off x="2905702" y="2482044"/>
              <a:ext cx="789928" cy="591262"/>
            </a:xfrm>
            <a:custGeom>
              <a:avLst/>
              <a:gdLst/>
              <a:ahLst/>
              <a:cxnLst>
                <a:cxn ang="0">
                  <a:pos x="wd2" y="hd2"/>
                </a:cxn>
                <a:cxn ang="5400000">
                  <a:pos x="wd2" y="hd2"/>
                </a:cxn>
                <a:cxn ang="10800000">
                  <a:pos x="wd2" y="hd2"/>
                </a:cxn>
                <a:cxn ang="16200000">
                  <a:pos x="wd2" y="hd2"/>
                </a:cxn>
              </a:cxnLst>
              <a:rect l="0" t="0" r="r" b="b"/>
              <a:pathLst>
                <a:path w="21600" h="21600" extrusionOk="0">
                  <a:moveTo>
                    <a:pt x="15995" y="3294"/>
                  </a:moveTo>
                  <a:lnTo>
                    <a:pt x="11970" y="0"/>
                  </a:lnTo>
                  <a:lnTo>
                    <a:pt x="0" y="21600"/>
                  </a:lnTo>
                  <a:lnTo>
                    <a:pt x="3611" y="21417"/>
                  </a:lnTo>
                  <a:lnTo>
                    <a:pt x="21600" y="759"/>
                  </a:lnTo>
                  <a:lnTo>
                    <a:pt x="15995" y="3294"/>
                  </a:lnTo>
                  <a:close/>
                </a:path>
              </a:pathLst>
            </a:custGeom>
            <a:gradFill>
              <a:gsLst>
                <a:gs pos="0">
                  <a:srgbClr val="43818C">
                    <a:alpha val="16205"/>
                  </a:srgbClr>
                </a:gs>
                <a:gs pos="100000">
                  <a:srgbClr val="012A45">
                    <a:alpha val="16205"/>
                  </a:srgbClr>
                </a:gs>
              </a:gsLst>
              <a:lin ang="5400000"/>
            </a:gradFill>
            <a:ln w="12700">
              <a:miter lim="400000"/>
            </a:ln>
          </p:spPr>
          <p:txBody>
            <a:bodyPr lIns="45711" tIns="45710" rIns="45711" bIns="45710"/>
            <a:lstStyle/>
            <a:p>
              <a:pPr defTabSz="914034">
                <a:defRPr sz="7200">
                  <a:solidFill>
                    <a:srgbClr val="000000"/>
                  </a:solidFill>
                  <a:latin typeface="Calibri"/>
                  <a:ea typeface="Calibri"/>
                  <a:cs typeface="Calibri"/>
                  <a:sym typeface="Calibri"/>
                </a:defRPr>
              </a:pPr>
              <a:endParaRPr/>
            </a:p>
          </p:txBody>
        </p:sp>
        <p:sp>
          <p:nvSpPr>
            <p:cNvPr id="41" name="Shape 1123"/>
            <p:cNvSpPr/>
            <p:nvPr userDrawn="1"/>
          </p:nvSpPr>
          <p:spPr>
            <a:xfrm flipH="1">
              <a:off x="5715814" y="2535797"/>
              <a:ext cx="797173" cy="866202"/>
            </a:xfrm>
            <a:custGeom>
              <a:avLst/>
              <a:gdLst/>
              <a:ahLst/>
              <a:cxnLst>
                <a:cxn ang="0">
                  <a:pos x="wd2" y="hd2"/>
                </a:cxn>
                <a:cxn ang="5400000">
                  <a:pos x="wd2" y="hd2"/>
                </a:cxn>
                <a:cxn ang="10800000">
                  <a:pos x="wd2" y="hd2"/>
                </a:cxn>
                <a:cxn ang="16200000">
                  <a:pos x="wd2" y="hd2"/>
                </a:cxn>
              </a:cxnLst>
              <a:rect l="0" t="0" r="r" b="b"/>
              <a:pathLst>
                <a:path w="21600" h="21600" extrusionOk="0">
                  <a:moveTo>
                    <a:pt x="6528" y="2239"/>
                  </a:moveTo>
                  <a:lnTo>
                    <a:pt x="9466" y="8840"/>
                  </a:lnTo>
                  <a:lnTo>
                    <a:pt x="0" y="14405"/>
                  </a:lnTo>
                  <a:lnTo>
                    <a:pt x="4552" y="21600"/>
                  </a:lnTo>
                  <a:lnTo>
                    <a:pt x="21600" y="5678"/>
                  </a:lnTo>
                  <a:lnTo>
                    <a:pt x="16382" y="0"/>
                  </a:lnTo>
                  <a:lnTo>
                    <a:pt x="6528" y="2239"/>
                  </a:lnTo>
                  <a:close/>
                </a:path>
              </a:pathLst>
            </a:custGeom>
            <a:gradFill>
              <a:gsLst>
                <a:gs pos="0">
                  <a:srgbClr val="43818C">
                    <a:alpha val="16205"/>
                  </a:srgbClr>
                </a:gs>
                <a:gs pos="100000">
                  <a:srgbClr val="012A45">
                    <a:alpha val="16205"/>
                  </a:srgbClr>
                </a:gs>
              </a:gsLst>
              <a:lin ang="5400000"/>
            </a:gradFill>
            <a:ln w="12700">
              <a:miter lim="400000"/>
            </a:ln>
          </p:spPr>
          <p:txBody>
            <a:bodyPr lIns="45711" tIns="45710" rIns="45711" bIns="45710"/>
            <a:lstStyle/>
            <a:p>
              <a:pPr defTabSz="914034">
                <a:defRPr sz="7200">
                  <a:solidFill>
                    <a:srgbClr val="000000"/>
                  </a:solidFill>
                  <a:latin typeface="Calibri"/>
                  <a:ea typeface="Calibri"/>
                  <a:cs typeface="Calibri"/>
                  <a:sym typeface="Calibri"/>
                </a:defRPr>
              </a:pPr>
              <a:endParaRPr/>
            </a:p>
          </p:txBody>
        </p:sp>
        <p:sp>
          <p:nvSpPr>
            <p:cNvPr id="42" name="Shape 1124"/>
            <p:cNvSpPr/>
            <p:nvPr userDrawn="1"/>
          </p:nvSpPr>
          <p:spPr>
            <a:xfrm flipH="1">
              <a:off x="3916902" y="1984842"/>
              <a:ext cx="1836503" cy="1183528"/>
            </a:xfrm>
            <a:custGeom>
              <a:avLst/>
              <a:gdLst/>
              <a:ahLst/>
              <a:cxnLst>
                <a:cxn ang="0">
                  <a:pos x="wd2" y="hd2"/>
                </a:cxn>
                <a:cxn ang="5400000">
                  <a:pos x="wd2" y="hd2"/>
                </a:cxn>
                <a:cxn ang="10800000">
                  <a:pos x="wd2" y="hd2"/>
                </a:cxn>
                <a:cxn ang="16200000">
                  <a:pos x="wd2" y="hd2"/>
                </a:cxn>
              </a:cxnLst>
              <a:rect l="0" t="0" r="r" b="b"/>
              <a:pathLst>
                <a:path w="21600" h="21600" extrusionOk="0">
                  <a:moveTo>
                    <a:pt x="2668" y="0"/>
                  </a:moveTo>
                  <a:lnTo>
                    <a:pt x="3935" y="4683"/>
                  </a:lnTo>
                  <a:lnTo>
                    <a:pt x="0" y="8755"/>
                  </a:lnTo>
                  <a:lnTo>
                    <a:pt x="1893" y="14021"/>
                  </a:lnTo>
                  <a:lnTo>
                    <a:pt x="21600" y="21600"/>
                  </a:lnTo>
                  <a:lnTo>
                    <a:pt x="10145" y="6410"/>
                  </a:lnTo>
                  <a:lnTo>
                    <a:pt x="2668" y="0"/>
                  </a:lnTo>
                  <a:close/>
                </a:path>
              </a:pathLst>
            </a:custGeom>
            <a:gradFill>
              <a:gsLst>
                <a:gs pos="0">
                  <a:srgbClr val="43818C">
                    <a:alpha val="16205"/>
                  </a:srgbClr>
                </a:gs>
                <a:gs pos="100000">
                  <a:srgbClr val="012A45">
                    <a:alpha val="16205"/>
                  </a:srgbClr>
                </a:gs>
              </a:gsLst>
              <a:lin ang="5400000"/>
            </a:gradFill>
            <a:ln w="12700">
              <a:miter lim="400000"/>
            </a:ln>
          </p:spPr>
          <p:txBody>
            <a:bodyPr lIns="45711" tIns="45710" rIns="45711" bIns="45710"/>
            <a:lstStyle/>
            <a:p>
              <a:pPr defTabSz="914034">
                <a:defRPr sz="7200">
                  <a:solidFill>
                    <a:srgbClr val="000000"/>
                  </a:solidFill>
                  <a:latin typeface="Calibri"/>
                  <a:ea typeface="Calibri"/>
                  <a:cs typeface="Calibri"/>
                  <a:sym typeface="Calibri"/>
                </a:defRPr>
              </a:pPr>
              <a:endParaRPr/>
            </a:p>
          </p:txBody>
        </p:sp>
        <p:sp>
          <p:nvSpPr>
            <p:cNvPr id="43" name="Shape 1125"/>
            <p:cNvSpPr/>
            <p:nvPr userDrawn="1"/>
          </p:nvSpPr>
          <p:spPr>
            <a:xfrm flipH="1">
              <a:off x="-2414" y="1604256"/>
              <a:ext cx="12188826" cy="3676382"/>
            </a:xfrm>
            <a:custGeom>
              <a:avLst/>
              <a:gdLst/>
              <a:ahLst/>
              <a:cxnLst>
                <a:cxn ang="0">
                  <a:pos x="wd2" y="hd2"/>
                </a:cxn>
                <a:cxn ang="5400000">
                  <a:pos x="wd2" y="hd2"/>
                </a:cxn>
                <a:cxn ang="10800000">
                  <a:pos x="wd2" y="hd2"/>
                </a:cxn>
                <a:cxn ang="16200000">
                  <a:pos x="wd2" y="hd2"/>
                </a:cxn>
              </a:cxnLst>
              <a:rect l="0" t="0" r="r" b="b"/>
              <a:pathLst>
                <a:path w="21600" h="21600" extrusionOk="0">
                  <a:moveTo>
                    <a:pt x="1933" y="0"/>
                  </a:moveTo>
                  <a:lnTo>
                    <a:pt x="0" y="3366"/>
                  </a:lnTo>
                  <a:lnTo>
                    <a:pt x="0" y="21341"/>
                  </a:lnTo>
                  <a:lnTo>
                    <a:pt x="21588" y="21600"/>
                  </a:lnTo>
                  <a:lnTo>
                    <a:pt x="21600" y="7053"/>
                  </a:lnTo>
                  <a:lnTo>
                    <a:pt x="19041" y="5589"/>
                  </a:lnTo>
                  <a:lnTo>
                    <a:pt x="18213" y="4126"/>
                  </a:lnTo>
                  <a:lnTo>
                    <a:pt x="17097" y="6179"/>
                  </a:lnTo>
                  <a:lnTo>
                    <a:pt x="16835" y="5446"/>
                  </a:lnTo>
                  <a:lnTo>
                    <a:pt x="14606" y="6399"/>
                  </a:lnTo>
                  <a:lnTo>
                    <a:pt x="13267" y="3640"/>
                  </a:lnTo>
                  <a:lnTo>
                    <a:pt x="12595" y="1392"/>
                  </a:lnTo>
                  <a:lnTo>
                    <a:pt x="11978" y="1019"/>
                  </a:lnTo>
                  <a:lnTo>
                    <a:pt x="11268" y="5337"/>
                  </a:lnTo>
                  <a:lnTo>
                    <a:pt x="9728" y="7362"/>
                  </a:lnTo>
                  <a:lnTo>
                    <a:pt x="8772" y="3727"/>
                  </a:lnTo>
                  <a:lnTo>
                    <a:pt x="8206" y="3078"/>
                  </a:lnTo>
                  <a:lnTo>
                    <a:pt x="7690" y="863"/>
                  </a:lnTo>
                  <a:lnTo>
                    <a:pt x="6989" y="2046"/>
                  </a:lnTo>
                  <a:lnTo>
                    <a:pt x="5910" y="3183"/>
                  </a:lnTo>
                  <a:lnTo>
                    <a:pt x="4733" y="130"/>
                  </a:lnTo>
                  <a:lnTo>
                    <a:pt x="3486" y="1052"/>
                  </a:lnTo>
                  <a:lnTo>
                    <a:pt x="3285" y="686"/>
                  </a:lnTo>
                  <a:lnTo>
                    <a:pt x="2783" y="1881"/>
                  </a:lnTo>
                  <a:lnTo>
                    <a:pt x="1933" y="0"/>
                  </a:lnTo>
                  <a:close/>
                </a:path>
              </a:pathLst>
            </a:custGeom>
            <a:solidFill>
              <a:srgbClr val="118ED9"/>
            </a:solidFill>
            <a:ln w="12700">
              <a:miter lim="400000"/>
            </a:ln>
          </p:spPr>
          <p:txBody>
            <a:bodyPr lIns="45711" tIns="45710" rIns="45711" bIns="45710"/>
            <a:lstStyle/>
            <a:p>
              <a:pPr>
                <a:defRPr sz="1400"/>
              </a:pPr>
              <a:endParaRPr/>
            </a:p>
          </p:txBody>
        </p:sp>
        <p:sp>
          <p:nvSpPr>
            <p:cNvPr id="44" name="Shape 1126"/>
            <p:cNvSpPr/>
            <p:nvPr userDrawn="1"/>
          </p:nvSpPr>
          <p:spPr>
            <a:xfrm flipH="1">
              <a:off x="7247160" y="2138140"/>
              <a:ext cx="424352" cy="384323"/>
            </a:xfrm>
            <a:custGeom>
              <a:avLst/>
              <a:gdLst/>
              <a:ahLst/>
              <a:cxnLst>
                <a:cxn ang="0">
                  <a:pos x="wd2" y="hd2"/>
                </a:cxn>
                <a:cxn ang="5400000">
                  <a:pos x="wd2" y="hd2"/>
                </a:cxn>
                <a:cxn ang="10800000">
                  <a:pos x="wd2" y="hd2"/>
                </a:cxn>
                <a:cxn ang="16200000">
                  <a:pos x="wd2" y="hd2"/>
                </a:cxn>
              </a:cxnLst>
              <a:rect l="0" t="0" r="r" b="b"/>
              <a:pathLst>
                <a:path w="21600" h="21600" extrusionOk="0">
                  <a:moveTo>
                    <a:pt x="5384" y="0"/>
                  </a:moveTo>
                  <a:lnTo>
                    <a:pt x="0" y="10916"/>
                  </a:lnTo>
                  <a:lnTo>
                    <a:pt x="2200" y="21600"/>
                  </a:lnTo>
                  <a:lnTo>
                    <a:pt x="21600" y="6397"/>
                  </a:lnTo>
                  <a:lnTo>
                    <a:pt x="5384"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5" name="Shape 1127"/>
            <p:cNvSpPr/>
            <p:nvPr userDrawn="1"/>
          </p:nvSpPr>
          <p:spPr>
            <a:xfrm flipH="1">
              <a:off x="8704897" y="1629568"/>
              <a:ext cx="1928839" cy="1325377"/>
            </a:xfrm>
            <a:custGeom>
              <a:avLst/>
              <a:gdLst/>
              <a:ahLst/>
              <a:cxnLst>
                <a:cxn ang="0">
                  <a:pos x="wd2" y="hd2"/>
                </a:cxn>
                <a:cxn ang="5400000">
                  <a:pos x="wd2" y="hd2"/>
                </a:cxn>
                <a:cxn ang="10800000">
                  <a:pos x="wd2" y="hd2"/>
                </a:cxn>
                <a:cxn ang="16200000">
                  <a:pos x="wd2" y="hd2"/>
                </a:cxn>
              </a:cxnLst>
              <a:rect l="0" t="0" r="r" b="b"/>
              <a:pathLst>
                <a:path w="21600" h="21600" extrusionOk="0">
                  <a:moveTo>
                    <a:pt x="3224" y="1520"/>
                  </a:moveTo>
                  <a:lnTo>
                    <a:pt x="0" y="4873"/>
                  </a:lnTo>
                  <a:lnTo>
                    <a:pt x="1279" y="5446"/>
                  </a:lnTo>
                  <a:lnTo>
                    <a:pt x="1311" y="5427"/>
                  </a:lnTo>
                  <a:lnTo>
                    <a:pt x="6222" y="9095"/>
                  </a:lnTo>
                  <a:lnTo>
                    <a:pt x="10870" y="15992"/>
                  </a:lnTo>
                  <a:lnTo>
                    <a:pt x="21600" y="21600"/>
                  </a:lnTo>
                  <a:lnTo>
                    <a:pt x="9737" y="7415"/>
                  </a:lnTo>
                  <a:lnTo>
                    <a:pt x="12958" y="2029"/>
                  </a:lnTo>
                  <a:lnTo>
                    <a:pt x="12269" y="0"/>
                  </a:lnTo>
                  <a:lnTo>
                    <a:pt x="4578" y="2517"/>
                  </a:lnTo>
                  <a:lnTo>
                    <a:pt x="3689" y="4792"/>
                  </a:lnTo>
                  <a:lnTo>
                    <a:pt x="3224" y="152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6" name="Shape 1128"/>
            <p:cNvSpPr/>
            <p:nvPr userDrawn="1"/>
          </p:nvSpPr>
          <p:spPr>
            <a:xfrm>
              <a:off x="10910313" y="1604956"/>
              <a:ext cx="1288034" cy="1472524"/>
            </a:xfrm>
            <a:custGeom>
              <a:avLst/>
              <a:gdLst/>
              <a:ahLst/>
              <a:cxnLst>
                <a:cxn ang="0">
                  <a:pos x="wd2" y="hd2"/>
                </a:cxn>
                <a:cxn ang="5400000">
                  <a:pos x="wd2" y="hd2"/>
                </a:cxn>
                <a:cxn ang="10800000">
                  <a:pos x="wd2" y="hd2"/>
                </a:cxn>
                <a:cxn ang="16200000">
                  <a:pos x="wd2" y="hd2"/>
                </a:cxn>
              </a:cxnLst>
              <a:rect l="0" t="0" r="r" b="b"/>
              <a:pathLst>
                <a:path w="21600" h="21600" extrusionOk="0">
                  <a:moveTo>
                    <a:pt x="3409" y="0"/>
                  </a:moveTo>
                  <a:lnTo>
                    <a:pt x="16507" y="6058"/>
                  </a:lnTo>
                  <a:lnTo>
                    <a:pt x="21600" y="8389"/>
                  </a:lnTo>
                  <a:lnTo>
                    <a:pt x="21600" y="21600"/>
                  </a:lnTo>
                  <a:lnTo>
                    <a:pt x="21529" y="21494"/>
                  </a:lnTo>
                  <a:lnTo>
                    <a:pt x="16536" y="15921"/>
                  </a:lnTo>
                  <a:lnTo>
                    <a:pt x="5485" y="7980"/>
                  </a:lnTo>
                  <a:lnTo>
                    <a:pt x="2806" y="4371"/>
                  </a:lnTo>
                  <a:lnTo>
                    <a:pt x="0" y="299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7" name="Shape 1129"/>
            <p:cNvSpPr/>
            <p:nvPr userDrawn="1"/>
          </p:nvSpPr>
          <p:spPr>
            <a:xfrm>
              <a:off x="7320026" y="1754998"/>
              <a:ext cx="1544636" cy="1397685"/>
            </a:xfrm>
            <a:custGeom>
              <a:avLst/>
              <a:gdLst/>
              <a:ahLst/>
              <a:cxnLst>
                <a:cxn ang="0">
                  <a:pos x="wd2" y="hd2"/>
                </a:cxn>
                <a:cxn ang="5400000">
                  <a:pos x="wd2" y="hd2"/>
                </a:cxn>
                <a:cxn ang="10800000">
                  <a:pos x="wd2" y="hd2"/>
                </a:cxn>
                <a:cxn ang="16200000">
                  <a:pos x="wd2" y="hd2"/>
                </a:cxn>
              </a:cxnLst>
              <a:rect l="0" t="0" r="r" b="b"/>
              <a:pathLst>
                <a:path w="21600" h="21600" extrusionOk="0">
                  <a:moveTo>
                    <a:pt x="7678" y="0"/>
                  </a:moveTo>
                  <a:lnTo>
                    <a:pt x="8249" y="2066"/>
                  </a:lnTo>
                  <a:lnTo>
                    <a:pt x="6561" y="2642"/>
                  </a:lnTo>
                  <a:lnTo>
                    <a:pt x="8510" y="6504"/>
                  </a:lnTo>
                  <a:lnTo>
                    <a:pt x="0" y="21600"/>
                  </a:lnTo>
                  <a:lnTo>
                    <a:pt x="8751" y="18238"/>
                  </a:lnTo>
                  <a:lnTo>
                    <a:pt x="14486" y="12617"/>
                  </a:lnTo>
                  <a:lnTo>
                    <a:pt x="8809" y="8085"/>
                  </a:lnTo>
                  <a:lnTo>
                    <a:pt x="9037" y="7151"/>
                  </a:lnTo>
                  <a:lnTo>
                    <a:pt x="13546" y="8109"/>
                  </a:lnTo>
                  <a:lnTo>
                    <a:pt x="14789" y="7648"/>
                  </a:lnTo>
                  <a:lnTo>
                    <a:pt x="17160" y="10223"/>
                  </a:lnTo>
                  <a:lnTo>
                    <a:pt x="21600" y="6125"/>
                  </a:lnTo>
                  <a:lnTo>
                    <a:pt x="13080" y="3080"/>
                  </a:lnTo>
                  <a:lnTo>
                    <a:pt x="7678"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8" name="Shape 1130"/>
            <p:cNvSpPr/>
            <p:nvPr userDrawn="1"/>
          </p:nvSpPr>
          <p:spPr>
            <a:xfrm>
              <a:off x="10120766" y="1864067"/>
              <a:ext cx="1310873" cy="1694475"/>
            </a:xfrm>
            <a:custGeom>
              <a:avLst/>
              <a:gdLst/>
              <a:ahLst/>
              <a:cxnLst>
                <a:cxn ang="0">
                  <a:pos x="wd2" y="hd2"/>
                </a:cxn>
                <a:cxn ang="5400000">
                  <a:pos x="wd2" y="hd2"/>
                </a:cxn>
                <a:cxn ang="10800000">
                  <a:pos x="wd2" y="hd2"/>
                </a:cxn>
                <a:cxn ang="16200000">
                  <a:pos x="wd2" y="hd2"/>
                </a:cxn>
              </a:cxnLst>
              <a:rect l="0" t="0" r="r" b="b"/>
              <a:pathLst>
                <a:path w="21600" h="21600" extrusionOk="0">
                  <a:moveTo>
                    <a:pt x="11734" y="0"/>
                  </a:moveTo>
                  <a:lnTo>
                    <a:pt x="11124" y="1173"/>
                  </a:lnTo>
                  <a:lnTo>
                    <a:pt x="0" y="7979"/>
                  </a:lnTo>
                  <a:lnTo>
                    <a:pt x="19364" y="21600"/>
                  </a:lnTo>
                  <a:lnTo>
                    <a:pt x="21600" y="15914"/>
                  </a:lnTo>
                  <a:lnTo>
                    <a:pt x="16785" y="9969"/>
                  </a:lnTo>
                  <a:lnTo>
                    <a:pt x="12578" y="654"/>
                  </a:lnTo>
                  <a:lnTo>
                    <a:pt x="11734"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49" name="Shape 1131"/>
            <p:cNvSpPr/>
            <p:nvPr userDrawn="1"/>
          </p:nvSpPr>
          <p:spPr>
            <a:xfrm flipH="1">
              <a:off x="4895516" y="1779338"/>
              <a:ext cx="1792974" cy="1621164"/>
            </a:xfrm>
            <a:custGeom>
              <a:avLst/>
              <a:gdLst/>
              <a:ahLst/>
              <a:cxnLst>
                <a:cxn ang="0">
                  <a:pos x="wd2" y="hd2"/>
                </a:cxn>
                <a:cxn ang="5400000">
                  <a:pos x="wd2" y="hd2"/>
                </a:cxn>
                <a:cxn ang="10800000">
                  <a:pos x="wd2" y="hd2"/>
                </a:cxn>
                <a:cxn ang="16200000">
                  <a:pos x="wd2" y="hd2"/>
                </a:cxn>
              </a:cxnLst>
              <a:rect l="0" t="0" r="r" b="b"/>
              <a:pathLst>
                <a:path w="21600" h="21600" extrusionOk="0">
                  <a:moveTo>
                    <a:pt x="16611" y="4089"/>
                  </a:moveTo>
                  <a:lnTo>
                    <a:pt x="16219" y="1754"/>
                  </a:lnTo>
                  <a:lnTo>
                    <a:pt x="15211" y="1379"/>
                  </a:lnTo>
                  <a:lnTo>
                    <a:pt x="15120" y="0"/>
                  </a:lnTo>
                  <a:lnTo>
                    <a:pt x="10384" y="9810"/>
                  </a:lnTo>
                  <a:lnTo>
                    <a:pt x="0" y="14487"/>
                  </a:lnTo>
                  <a:lnTo>
                    <a:pt x="5291" y="19371"/>
                  </a:lnTo>
                  <a:lnTo>
                    <a:pt x="12991" y="21600"/>
                  </a:lnTo>
                  <a:lnTo>
                    <a:pt x="20206" y="8939"/>
                  </a:lnTo>
                  <a:lnTo>
                    <a:pt x="21600" y="4515"/>
                  </a:lnTo>
                  <a:lnTo>
                    <a:pt x="18713" y="4612"/>
                  </a:lnTo>
                  <a:lnTo>
                    <a:pt x="16611" y="4089"/>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50" name="Shape 1132"/>
            <p:cNvSpPr/>
            <p:nvPr userDrawn="1"/>
          </p:nvSpPr>
          <p:spPr>
            <a:xfrm flipH="1">
              <a:off x="4185985" y="2213669"/>
              <a:ext cx="1244567" cy="1293403"/>
            </a:xfrm>
            <a:custGeom>
              <a:avLst/>
              <a:gdLst/>
              <a:ahLst/>
              <a:cxnLst>
                <a:cxn ang="0">
                  <a:pos x="wd2" y="hd2"/>
                </a:cxn>
                <a:cxn ang="5400000">
                  <a:pos x="wd2" y="hd2"/>
                </a:cxn>
                <a:cxn ang="10800000">
                  <a:pos x="wd2" y="hd2"/>
                </a:cxn>
                <a:cxn ang="16200000">
                  <a:pos x="wd2" y="hd2"/>
                </a:cxn>
              </a:cxnLst>
              <a:rect l="0" t="0" r="r" b="b"/>
              <a:pathLst>
                <a:path w="21600" h="21600" extrusionOk="0">
                  <a:moveTo>
                    <a:pt x="9443" y="0"/>
                  </a:moveTo>
                  <a:lnTo>
                    <a:pt x="7196" y="9874"/>
                  </a:lnTo>
                  <a:lnTo>
                    <a:pt x="0" y="19748"/>
                  </a:lnTo>
                  <a:lnTo>
                    <a:pt x="9407" y="21600"/>
                  </a:lnTo>
                  <a:lnTo>
                    <a:pt x="21600" y="9422"/>
                  </a:lnTo>
                  <a:lnTo>
                    <a:pt x="9443"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51" name="Shape 1133"/>
            <p:cNvSpPr/>
            <p:nvPr userDrawn="1"/>
          </p:nvSpPr>
          <p:spPr>
            <a:xfrm flipH="1">
              <a:off x="3773487" y="2804930"/>
              <a:ext cx="789928" cy="591262"/>
            </a:xfrm>
            <a:custGeom>
              <a:avLst/>
              <a:gdLst/>
              <a:ahLst/>
              <a:cxnLst>
                <a:cxn ang="0">
                  <a:pos x="wd2" y="hd2"/>
                </a:cxn>
                <a:cxn ang="5400000">
                  <a:pos x="wd2" y="hd2"/>
                </a:cxn>
                <a:cxn ang="10800000">
                  <a:pos x="wd2" y="hd2"/>
                </a:cxn>
                <a:cxn ang="16200000">
                  <a:pos x="wd2" y="hd2"/>
                </a:cxn>
              </a:cxnLst>
              <a:rect l="0" t="0" r="r" b="b"/>
              <a:pathLst>
                <a:path w="21600" h="21600" extrusionOk="0">
                  <a:moveTo>
                    <a:pt x="15995" y="3294"/>
                  </a:moveTo>
                  <a:lnTo>
                    <a:pt x="11970" y="0"/>
                  </a:lnTo>
                  <a:lnTo>
                    <a:pt x="0" y="21600"/>
                  </a:lnTo>
                  <a:lnTo>
                    <a:pt x="3611" y="21417"/>
                  </a:lnTo>
                  <a:lnTo>
                    <a:pt x="21600" y="759"/>
                  </a:lnTo>
                  <a:lnTo>
                    <a:pt x="15995" y="3294"/>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52" name="Shape 1134"/>
            <p:cNvSpPr/>
            <p:nvPr userDrawn="1"/>
          </p:nvSpPr>
          <p:spPr>
            <a:xfrm>
              <a:off x="983556" y="2858683"/>
              <a:ext cx="797173" cy="866202"/>
            </a:xfrm>
            <a:custGeom>
              <a:avLst/>
              <a:gdLst/>
              <a:ahLst/>
              <a:cxnLst>
                <a:cxn ang="0">
                  <a:pos x="wd2" y="hd2"/>
                </a:cxn>
                <a:cxn ang="5400000">
                  <a:pos x="wd2" y="hd2"/>
                </a:cxn>
                <a:cxn ang="10800000">
                  <a:pos x="wd2" y="hd2"/>
                </a:cxn>
                <a:cxn ang="16200000">
                  <a:pos x="wd2" y="hd2"/>
                </a:cxn>
              </a:cxnLst>
              <a:rect l="0" t="0" r="r" b="b"/>
              <a:pathLst>
                <a:path w="21600" h="21600" extrusionOk="0">
                  <a:moveTo>
                    <a:pt x="6528" y="2239"/>
                  </a:moveTo>
                  <a:lnTo>
                    <a:pt x="9466" y="8840"/>
                  </a:lnTo>
                  <a:lnTo>
                    <a:pt x="0" y="14405"/>
                  </a:lnTo>
                  <a:lnTo>
                    <a:pt x="4552" y="21600"/>
                  </a:lnTo>
                  <a:lnTo>
                    <a:pt x="21600" y="5678"/>
                  </a:lnTo>
                  <a:lnTo>
                    <a:pt x="16382" y="0"/>
                  </a:lnTo>
                  <a:lnTo>
                    <a:pt x="6528" y="2239"/>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53" name="Shape 1135"/>
            <p:cNvSpPr/>
            <p:nvPr userDrawn="1"/>
          </p:nvSpPr>
          <p:spPr>
            <a:xfrm>
              <a:off x="1688288" y="2307728"/>
              <a:ext cx="1836504" cy="1183528"/>
            </a:xfrm>
            <a:custGeom>
              <a:avLst/>
              <a:gdLst/>
              <a:ahLst/>
              <a:cxnLst>
                <a:cxn ang="0">
                  <a:pos x="wd2" y="hd2"/>
                </a:cxn>
                <a:cxn ang="5400000">
                  <a:pos x="wd2" y="hd2"/>
                </a:cxn>
                <a:cxn ang="10800000">
                  <a:pos x="wd2" y="hd2"/>
                </a:cxn>
                <a:cxn ang="16200000">
                  <a:pos x="wd2" y="hd2"/>
                </a:cxn>
              </a:cxnLst>
              <a:rect l="0" t="0" r="r" b="b"/>
              <a:pathLst>
                <a:path w="21600" h="21600" extrusionOk="0">
                  <a:moveTo>
                    <a:pt x="2668" y="0"/>
                  </a:moveTo>
                  <a:lnTo>
                    <a:pt x="3935" y="4683"/>
                  </a:lnTo>
                  <a:lnTo>
                    <a:pt x="0" y="8755"/>
                  </a:lnTo>
                  <a:lnTo>
                    <a:pt x="1893" y="14021"/>
                  </a:lnTo>
                  <a:lnTo>
                    <a:pt x="21600" y="21600"/>
                  </a:lnTo>
                  <a:lnTo>
                    <a:pt x="10145" y="6410"/>
                  </a:lnTo>
                  <a:lnTo>
                    <a:pt x="2668"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54" name="Shape 1136"/>
            <p:cNvSpPr/>
            <p:nvPr userDrawn="1"/>
          </p:nvSpPr>
          <p:spPr>
            <a:xfrm>
              <a:off x="9451057" y="2581042"/>
              <a:ext cx="1066385" cy="1080256"/>
            </a:xfrm>
            <a:custGeom>
              <a:avLst/>
              <a:gdLst/>
              <a:ahLst/>
              <a:cxnLst>
                <a:cxn ang="0">
                  <a:pos x="wd2" y="hd2"/>
                </a:cxn>
                <a:cxn ang="5400000">
                  <a:pos x="wd2" y="hd2"/>
                </a:cxn>
                <a:cxn ang="10800000">
                  <a:pos x="wd2" y="hd2"/>
                </a:cxn>
                <a:cxn ang="16200000">
                  <a:pos x="wd2" y="hd2"/>
                </a:cxn>
              </a:cxnLst>
              <a:rect l="0" t="0" r="r" b="b"/>
              <a:pathLst>
                <a:path w="21600" h="21600" extrusionOk="0">
                  <a:moveTo>
                    <a:pt x="10278" y="0"/>
                  </a:moveTo>
                  <a:lnTo>
                    <a:pt x="9031" y="4527"/>
                  </a:lnTo>
                  <a:lnTo>
                    <a:pt x="0" y="12220"/>
                  </a:lnTo>
                  <a:lnTo>
                    <a:pt x="7625" y="19767"/>
                  </a:lnTo>
                  <a:lnTo>
                    <a:pt x="19142" y="21600"/>
                  </a:lnTo>
                  <a:lnTo>
                    <a:pt x="21600" y="17023"/>
                  </a:lnTo>
                  <a:lnTo>
                    <a:pt x="16477" y="10859"/>
                  </a:lnTo>
                  <a:lnTo>
                    <a:pt x="10278"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55" name="Shape 1137"/>
            <p:cNvSpPr/>
            <p:nvPr userDrawn="1"/>
          </p:nvSpPr>
          <p:spPr>
            <a:xfrm flipH="1">
              <a:off x="-6" y="3318934"/>
              <a:ext cx="12195469" cy="201788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339" y="293"/>
                  </a:lnTo>
                  <a:cubicBezTo>
                    <a:pt x="20308" y="1549"/>
                    <a:pt x="19351" y="3565"/>
                    <a:pt x="18315" y="4784"/>
                  </a:cubicBezTo>
                  <a:cubicBezTo>
                    <a:pt x="17205" y="6090"/>
                    <a:pt x="16039" y="6444"/>
                    <a:pt x="14877" y="6366"/>
                  </a:cubicBezTo>
                  <a:cubicBezTo>
                    <a:pt x="12968" y="6239"/>
                    <a:pt x="11084" y="4958"/>
                    <a:pt x="9203" y="3749"/>
                  </a:cubicBezTo>
                  <a:cubicBezTo>
                    <a:pt x="7266" y="2503"/>
                    <a:pt x="5318" y="1330"/>
                    <a:pt x="3351" y="1273"/>
                  </a:cubicBezTo>
                  <a:cubicBezTo>
                    <a:pt x="2355" y="1243"/>
                    <a:pt x="1360" y="1502"/>
                    <a:pt x="375" y="2047"/>
                  </a:cubicBezTo>
                  <a:lnTo>
                    <a:pt x="0" y="2292"/>
                  </a:lnTo>
                  <a:lnTo>
                    <a:pt x="0" y="21600"/>
                  </a:lnTo>
                  <a:lnTo>
                    <a:pt x="21600" y="21600"/>
                  </a:lnTo>
                  <a:close/>
                </a:path>
              </a:pathLst>
            </a:custGeom>
            <a:solidFill>
              <a:srgbClr val="129948"/>
            </a:solidFill>
            <a:ln w="12700">
              <a:miter lim="400000"/>
            </a:ln>
          </p:spPr>
          <p:txBody>
            <a:bodyPr lIns="45711" tIns="45710" rIns="45711" bIns="45710"/>
            <a:lstStyle/>
            <a:p>
              <a:pPr>
                <a:defRPr>
                  <a:solidFill>
                    <a:srgbClr val="000000"/>
                  </a:solidFill>
                  <a:latin typeface="Calibri"/>
                  <a:ea typeface="Calibri"/>
                  <a:cs typeface="Calibri"/>
                  <a:sym typeface="Calibri"/>
                </a:defRPr>
              </a:pPr>
              <a:endParaRPr/>
            </a:p>
          </p:txBody>
        </p:sp>
        <p:sp>
          <p:nvSpPr>
            <p:cNvPr id="56" name="Shape 1138"/>
            <p:cNvSpPr/>
            <p:nvPr userDrawn="1"/>
          </p:nvSpPr>
          <p:spPr>
            <a:xfrm flipH="1">
              <a:off x="-2" y="3708400"/>
              <a:ext cx="12185650" cy="3149601"/>
            </a:xfrm>
            <a:custGeom>
              <a:avLst/>
              <a:gdLst/>
              <a:ahLst/>
              <a:cxnLst>
                <a:cxn ang="0">
                  <a:pos x="wd2" y="hd2"/>
                </a:cxn>
                <a:cxn ang="5400000">
                  <a:pos x="wd2" y="hd2"/>
                </a:cxn>
                <a:cxn ang="10800000">
                  <a:pos x="wd2" y="hd2"/>
                </a:cxn>
                <a:cxn ang="16200000">
                  <a:pos x="wd2" y="hd2"/>
                </a:cxn>
              </a:cxnLst>
              <a:rect l="0" t="0" r="r" b="b"/>
              <a:pathLst>
                <a:path w="21600" h="21503" extrusionOk="0">
                  <a:moveTo>
                    <a:pt x="15293" y="3"/>
                  </a:moveTo>
                  <a:cubicBezTo>
                    <a:pt x="11926" y="-97"/>
                    <a:pt x="8462" y="2457"/>
                    <a:pt x="5021" y="3665"/>
                  </a:cubicBezTo>
                  <a:cubicBezTo>
                    <a:pt x="3480" y="4205"/>
                    <a:pt x="1918" y="4463"/>
                    <a:pt x="358" y="4440"/>
                  </a:cubicBezTo>
                  <a:lnTo>
                    <a:pt x="0" y="4418"/>
                  </a:lnTo>
                  <a:lnTo>
                    <a:pt x="0" y="21503"/>
                  </a:lnTo>
                  <a:lnTo>
                    <a:pt x="21600" y="21503"/>
                  </a:lnTo>
                  <a:lnTo>
                    <a:pt x="21600" y="3533"/>
                  </a:lnTo>
                  <a:lnTo>
                    <a:pt x="21285" y="3340"/>
                  </a:lnTo>
                  <a:cubicBezTo>
                    <a:pt x="20379" y="2718"/>
                    <a:pt x="19535" y="1777"/>
                    <a:pt x="18625" y="1137"/>
                  </a:cubicBezTo>
                  <a:cubicBezTo>
                    <a:pt x="17528" y="365"/>
                    <a:pt x="16416" y="37"/>
                    <a:pt x="15293" y="3"/>
                  </a:cubicBezTo>
                  <a:close/>
                </a:path>
              </a:pathLst>
            </a:custGeom>
            <a:solidFill>
              <a:srgbClr val="129948"/>
            </a:solidFill>
            <a:ln w="12700">
              <a:miter lim="400000"/>
            </a:ln>
          </p:spPr>
          <p:txBody>
            <a:bodyPr lIns="45711" tIns="45710" rIns="45711" bIns="45710"/>
            <a:lstStyle/>
            <a:p>
              <a:pPr>
                <a:defRPr>
                  <a:solidFill>
                    <a:srgbClr val="000000"/>
                  </a:solidFill>
                  <a:latin typeface="Calibri"/>
                  <a:ea typeface="Calibri"/>
                  <a:cs typeface="Calibri"/>
                  <a:sym typeface="Calibri"/>
                </a:defRPr>
              </a:pPr>
              <a:endParaRPr/>
            </a:p>
          </p:txBody>
        </p:sp>
        <p:sp>
          <p:nvSpPr>
            <p:cNvPr id="57" name="Shape 1139"/>
            <p:cNvSpPr/>
            <p:nvPr userDrawn="1"/>
          </p:nvSpPr>
          <p:spPr>
            <a:xfrm flipH="1">
              <a:off x="-6350" y="3708400"/>
              <a:ext cx="12203925" cy="3149601"/>
            </a:xfrm>
            <a:custGeom>
              <a:avLst/>
              <a:gdLst/>
              <a:ahLst/>
              <a:cxnLst>
                <a:cxn ang="0">
                  <a:pos x="wd2" y="hd2"/>
                </a:cxn>
                <a:cxn ang="5400000">
                  <a:pos x="wd2" y="hd2"/>
                </a:cxn>
                <a:cxn ang="10800000">
                  <a:pos x="wd2" y="hd2"/>
                </a:cxn>
                <a:cxn ang="16200000">
                  <a:pos x="wd2" y="hd2"/>
                </a:cxn>
              </a:cxnLst>
              <a:rect l="0" t="0" r="r" b="b"/>
              <a:pathLst>
                <a:path w="21600" h="21503" extrusionOk="0">
                  <a:moveTo>
                    <a:pt x="15293" y="3"/>
                  </a:moveTo>
                  <a:cubicBezTo>
                    <a:pt x="11926" y="-97"/>
                    <a:pt x="8462" y="2457"/>
                    <a:pt x="5021" y="3665"/>
                  </a:cubicBezTo>
                  <a:cubicBezTo>
                    <a:pt x="3480" y="4205"/>
                    <a:pt x="1918" y="4463"/>
                    <a:pt x="358" y="4440"/>
                  </a:cubicBezTo>
                  <a:lnTo>
                    <a:pt x="0" y="4418"/>
                  </a:lnTo>
                  <a:lnTo>
                    <a:pt x="0" y="21503"/>
                  </a:lnTo>
                  <a:lnTo>
                    <a:pt x="21600" y="21503"/>
                  </a:lnTo>
                  <a:lnTo>
                    <a:pt x="21600" y="3533"/>
                  </a:lnTo>
                  <a:lnTo>
                    <a:pt x="21285" y="3340"/>
                  </a:lnTo>
                  <a:cubicBezTo>
                    <a:pt x="20379" y="2718"/>
                    <a:pt x="19535" y="1777"/>
                    <a:pt x="18625" y="1137"/>
                  </a:cubicBezTo>
                  <a:cubicBezTo>
                    <a:pt x="17528" y="365"/>
                    <a:pt x="16416" y="37"/>
                    <a:pt x="15293" y="3"/>
                  </a:cubicBezTo>
                  <a:close/>
                </a:path>
              </a:pathLst>
            </a:custGeom>
            <a:solidFill>
              <a:srgbClr val="000000">
                <a:alpha val="23000"/>
              </a:srgbClr>
            </a:solidFill>
            <a:ln w="12700">
              <a:miter lim="400000"/>
            </a:ln>
          </p:spPr>
          <p:txBody>
            <a:bodyPr lIns="45711" tIns="45710" rIns="45711" bIns="45710"/>
            <a:lstStyle/>
            <a:p>
              <a:pPr>
                <a:defRPr>
                  <a:solidFill>
                    <a:srgbClr val="000000"/>
                  </a:solidFill>
                  <a:latin typeface="Calibri"/>
                  <a:ea typeface="Calibri"/>
                  <a:cs typeface="Calibri"/>
                  <a:sym typeface="Calibri"/>
                </a:defRPr>
              </a:pPr>
              <a:endParaRPr/>
            </a:p>
          </p:txBody>
        </p:sp>
      </p:grpSp>
      <p:sp>
        <p:nvSpPr>
          <p:cNvPr id="7" name="Title Placeholder 1"/>
          <p:cNvSpPr>
            <a:spLocks noGrp="1"/>
          </p:cNvSpPr>
          <p:nvPr userDrawn="1">
            <p:ph type="title"/>
          </p:nvPr>
        </p:nvSpPr>
        <p:spPr>
          <a:xfrm>
            <a:off x="571500" y="63503"/>
            <a:ext cx="11045952" cy="990119"/>
          </a:xfrm>
          <a:prstGeom prst="rect">
            <a:avLst/>
          </a:prstGeom>
          <a:effectLst/>
        </p:spPr>
        <p:txBody>
          <a:bodyPr rtlCol="0">
            <a:noAutofit/>
          </a:bodyPr>
          <a:lstStyle>
            <a:lvl1pPr>
              <a:lnSpc>
                <a:spcPct val="95000"/>
              </a:lnSpc>
              <a:defRPr>
                <a:solidFill>
                  <a:schemeClr val="accent1"/>
                </a:solidFill>
              </a:defRPr>
            </a:lvl1pPr>
          </a:lstStyle>
          <a:p>
            <a:r>
              <a:rPr lang="en-US"/>
              <a:t>Click to edit Master title style</a:t>
            </a:r>
            <a:endParaRPr lang="en-US" dirty="0"/>
          </a:p>
        </p:txBody>
      </p:sp>
      <p:sp>
        <p:nvSpPr>
          <p:cNvPr id="3" name="Content Placeholder 2"/>
          <p:cNvSpPr>
            <a:spLocks noGrp="1"/>
          </p:cNvSpPr>
          <p:nvPr userDrawn="1">
            <p:ph sz="quarter" idx="11"/>
          </p:nvPr>
        </p:nvSpPr>
        <p:spPr>
          <a:xfrm>
            <a:off x="571500" y="4476747"/>
            <a:ext cx="5303520" cy="1894417"/>
          </a:xfrm>
        </p:spPr>
        <p:txBody>
          <a:bodyPr/>
          <a:lstStyle>
            <a:lvl1pPr>
              <a:lnSpc>
                <a:spcPct val="100000"/>
              </a:lnSpc>
              <a:spcBef>
                <a:spcPts val="1000"/>
              </a:spcBef>
              <a:spcAft>
                <a:spcPts val="0"/>
              </a:spcAft>
              <a:defRPr>
                <a:solidFill>
                  <a:schemeClr val="bg1"/>
                </a:solidFill>
              </a:defRPr>
            </a:lvl1pPr>
            <a:lvl2pPr marL="0" indent="0">
              <a:lnSpc>
                <a:spcPct val="100000"/>
              </a:lnSpc>
              <a:spcAft>
                <a:spcPts val="400"/>
              </a:spcAft>
              <a:buNone/>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endParaRPr lang="en-US" dirty="0"/>
          </a:p>
        </p:txBody>
      </p:sp>
      <p:sp>
        <p:nvSpPr>
          <p:cNvPr id="13" name="Text Placeholder 3"/>
          <p:cNvSpPr>
            <a:spLocks noGrp="1"/>
          </p:cNvSpPr>
          <p:nvPr userDrawn="1">
            <p:ph type="body" sz="quarter" idx="16"/>
          </p:nvPr>
        </p:nvSpPr>
        <p:spPr>
          <a:xfrm>
            <a:off x="571500" y="1081137"/>
            <a:ext cx="11484864" cy="369332"/>
          </a:xfrm>
        </p:spPr>
        <p:txBody>
          <a:bodyPr rtlCol="0">
            <a:spAutoFit/>
          </a:bodyPr>
          <a:lstStyle>
            <a:lvl1pPr>
              <a:lnSpc>
                <a:spcPct val="100000"/>
              </a:lnSpc>
              <a:spcAft>
                <a:spcPts val="0"/>
              </a:spcAft>
              <a:defRPr lang="en-US" sz="2400" spc="0" dirty="0" smtClean="0">
                <a:solidFill>
                  <a:schemeClr val="accent2"/>
                </a:solidFill>
              </a:defRPr>
            </a:lvl1pPr>
          </a:lstStyle>
          <a:p>
            <a:pPr lvl="0"/>
            <a:r>
              <a:rPr lang="en-US"/>
              <a:t>Click to edit Master text styles</a:t>
            </a:r>
          </a:p>
        </p:txBody>
      </p:sp>
      <p:sp>
        <p:nvSpPr>
          <p:cNvPr id="30" name="Footer Placeholder 3"/>
          <p:cNvSpPr>
            <a:spLocks noGrp="1"/>
          </p:cNvSpPr>
          <p:nvPr>
            <p:ph type="ftr" sz="quarter" idx="3"/>
          </p:nvPr>
        </p:nvSpPr>
        <p:spPr>
          <a:xfrm>
            <a:off x="577851" y="6529174"/>
            <a:ext cx="10587082" cy="181067"/>
          </a:xfrm>
          <a:prstGeom prst="rect">
            <a:avLst/>
          </a:prstGeom>
        </p:spPr>
        <p:txBody>
          <a:bodyPr vert="horz" lIns="0" tIns="0" rIns="0" bIns="0" rtlCol="0" anchor="t"/>
          <a:lstStyle>
            <a:lvl1pPr algn="l" fontAlgn="auto">
              <a:spcBef>
                <a:spcPts val="0"/>
              </a:spcBef>
              <a:spcAft>
                <a:spcPts val="0"/>
              </a:spcAft>
              <a:defRPr sz="1200" spc="0" dirty="0">
                <a:solidFill>
                  <a:srgbClr val="FFFFFF"/>
                </a:solidFill>
                <a:latin typeface="+mn-lt"/>
                <a:ea typeface="+mn-ea"/>
                <a:cs typeface="+mn-cs"/>
              </a:defRPr>
            </a:lvl1pPr>
          </a:lstStyle>
          <a:p>
            <a:endParaRPr lang="en-US" dirty="0"/>
          </a:p>
        </p:txBody>
      </p:sp>
    </p:spTree>
    <p:extLst>
      <p:ext uri="{BB962C8B-B14F-4D97-AF65-F5344CB8AC3E}">
        <p14:creationId xmlns:p14="http://schemas.microsoft.com/office/powerpoint/2010/main" val="3980982344"/>
      </p:ext>
    </p:extLst>
  </p:cSld>
  <p:clrMapOvr>
    <a:masterClrMapping/>
  </p:clrMapOvr>
  <p:transition spd="med">
    <p:fade/>
  </p:transition>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tage_Content_Planes - Low">
    <p:spTree>
      <p:nvGrpSpPr>
        <p:cNvPr id="1" name=""/>
        <p:cNvGrpSpPr/>
        <p:nvPr/>
      </p:nvGrpSpPr>
      <p:grpSpPr>
        <a:xfrm>
          <a:off x="0" y="0"/>
          <a:ext cx="0" cy="0"/>
          <a:chOff x="0" y="0"/>
          <a:chExt cx="0" cy="0"/>
        </a:xfrm>
      </p:grpSpPr>
      <p:grpSp>
        <p:nvGrpSpPr>
          <p:cNvPr id="75" name="Group 1221"/>
          <p:cNvGrpSpPr/>
          <p:nvPr userDrawn="1"/>
        </p:nvGrpSpPr>
        <p:grpSpPr>
          <a:xfrm>
            <a:off x="-16788" y="4693838"/>
            <a:ext cx="12218770" cy="1564274"/>
            <a:chOff x="0" y="0"/>
            <a:chExt cx="24407339" cy="3128546"/>
          </a:xfrm>
        </p:grpSpPr>
        <p:sp>
          <p:nvSpPr>
            <p:cNvPr id="76" name="Shape 1193"/>
            <p:cNvSpPr/>
            <p:nvPr/>
          </p:nvSpPr>
          <p:spPr>
            <a:xfrm>
              <a:off x="3475517" y="1009054"/>
              <a:ext cx="375050" cy="3595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77" name="Shape 1194"/>
            <p:cNvSpPr/>
            <p:nvPr/>
          </p:nvSpPr>
          <p:spPr>
            <a:xfrm>
              <a:off x="4476219" y="1030004"/>
              <a:ext cx="370158" cy="3549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78" name="Shape 1195"/>
            <p:cNvSpPr/>
            <p:nvPr/>
          </p:nvSpPr>
          <p:spPr>
            <a:xfrm>
              <a:off x="1690093" y="1082886"/>
              <a:ext cx="286055" cy="3202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79" name="Shape 1196"/>
            <p:cNvSpPr/>
            <p:nvPr/>
          </p:nvSpPr>
          <p:spPr>
            <a:xfrm>
              <a:off x="22799448" y="1144874"/>
              <a:ext cx="370158" cy="4267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0" name="Shape 1197"/>
            <p:cNvSpPr/>
            <p:nvPr/>
          </p:nvSpPr>
          <p:spPr>
            <a:xfrm>
              <a:off x="21642514" y="1196423"/>
              <a:ext cx="346017" cy="5193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1" name="Shape 1198"/>
            <p:cNvSpPr/>
            <p:nvPr/>
          </p:nvSpPr>
          <p:spPr>
            <a:xfrm>
              <a:off x="6898839" y="370711"/>
              <a:ext cx="532405" cy="7294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2" name="Shape 1199"/>
            <p:cNvSpPr/>
            <p:nvPr/>
          </p:nvSpPr>
          <p:spPr>
            <a:xfrm>
              <a:off x="20853145" y="1023466"/>
              <a:ext cx="532405" cy="7294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3" name="Shape 1200"/>
            <p:cNvSpPr/>
            <p:nvPr/>
          </p:nvSpPr>
          <p:spPr>
            <a:xfrm>
              <a:off x="0" y="766634"/>
              <a:ext cx="24407339" cy="2361912"/>
            </a:xfrm>
            <a:custGeom>
              <a:avLst/>
              <a:gdLst/>
              <a:ahLst/>
              <a:cxnLst>
                <a:cxn ang="0">
                  <a:pos x="wd2" y="hd2"/>
                </a:cxn>
                <a:cxn ang="5400000">
                  <a:pos x="wd2" y="hd2"/>
                </a:cxn>
                <a:cxn ang="10800000">
                  <a:pos x="wd2" y="hd2"/>
                </a:cxn>
                <a:cxn ang="16200000">
                  <a:pos x="wd2" y="hd2"/>
                </a:cxn>
              </a:cxnLst>
              <a:rect l="0" t="0" r="r" b="b"/>
              <a:pathLst>
                <a:path w="21600" h="21013" extrusionOk="0">
                  <a:moveTo>
                    <a:pt x="8317" y="42"/>
                  </a:moveTo>
                  <a:cubicBezTo>
                    <a:pt x="10642" y="-587"/>
                    <a:pt x="12979" y="5925"/>
                    <a:pt x="15337" y="8185"/>
                  </a:cubicBezTo>
                  <a:cubicBezTo>
                    <a:pt x="17148" y="9920"/>
                    <a:pt x="19008" y="9053"/>
                    <a:pt x="20798" y="5644"/>
                  </a:cubicBezTo>
                  <a:lnTo>
                    <a:pt x="21600" y="5471"/>
                  </a:lnTo>
                  <a:lnTo>
                    <a:pt x="21600" y="21001"/>
                  </a:lnTo>
                  <a:lnTo>
                    <a:pt x="0" y="21013"/>
                  </a:lnTo>
                  <a:lnTo>
                    <a:pt x="0" y="3129"/>
                  </a:lnTo>
                  <a:lnTo>
                    <a:pt x="1964" y="5189"/>
                  </a:lnTo>
                  <a:cubicBezTo>
                    <a:pt x="2491" y="5351"/>
                    <a:pt x="3046" y="5263"/>
                    <a:pt x="3586" y="4946"/>
                  </a:cubicBezTo>
                  <a:cubicBezTo>
                    <a:pt x="4457" y="4437"/>
                    <a:pt x="5216" y="3307"/>
                    <a:pt x="6041" y="2215"/>
                  </a:cubicBezTo>
                  <a:cubicBezTo>
                    <a:pt x="6792" y="1221"/>
                    <a:pt x="7549" y="250"/>
                    <a:pt x="8317" y="42"/>
                  </a:cubicBez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4" name="Shape 1201"/>
            <p:cNvSpPr/>
            <p:nvPr/>
          </p:nvSpPr>
          <p:spPr>
            <a:xfrm>
              <a:off x="21946990" y="1019524"/>
              <a:ext cx="532405" cy="7045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5" name="Shape 1202"/>
            <p:cNvSpPr/>
            <p:nvPr/>
          </p:nvSpPr>
          <p:spPr>
            <a:xfrm>
              <a:off x="23551039" y="784802"/>
              <a:ext cx="517009" cy="71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6" name="Shape 1203"/>
            <p:cNvSpPr/>
            <p:nvPr/>
          </p:nvSpPr>
          <p:spPr>
            <a:xfrm>
              <a:off x="13374968" y="785508"/>
              <a:ext cx="416028" cy="4267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7" name="Shape 1204"/>
            <p:cNvSpPr/>
            <p:nvPr/>
          </p:nvSpPr>
          <p:spPr>
            <a:xfrm>
              <a:off x="10400627" y="311994"/>
              <a:ext cx="416029" cy="5193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8" name="Shape 1205"/>
            <p:cNvSpPr/>
            <p:nvPr/>
          </p:nvSpPr>
          <p:spPr>
            <a:xfrm>
              <a:off x="11817467" y="430980"/>
              <a:ext cx="545453" cy="5229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9" name="Shape 1206"/>
            <p:cNvSpPr/>
            <p:nvPr/>
          </p:nvSpPr>
          <p:spPr>
            <a:xfrm>
              <a:off x="12679122" y="379297"/>
              <a:ext cx="545452" cy="7473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0" name="Shape 1207"/>
            <p:cNvSpPr/>
            <p:nvPr/>
          </p:nvSpPr>
          <p:spPr>
            <a:xfrm>
              <a:off x="10787770" y="483916"/>
              <a:ext cx="416028" cy="3988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1" name="Shape 1208"/>
            <p:cNvSpPr/>
            <p:nvPr/>
          </p:nvSpPr>
          <p:spPr>
            <a:xfrm>
              <a:off x="12278179" y="631958"/>
              <a:ext cx="375048" cy="3595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2" name="Shape 1209"/>
            <p:cNvSpPr/>
            <p:nvPr/>
          </p:nvSpPr>
          <p:spPr>
            <a:xfrm>
              <a:off x="4884643" y="848034"/>
              <a:ext cx="425337" cy="463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3" name="Shape 1210"/>
            <p:cNvSpPr/>
            <p:nvPr/>
          </p:nvSpPr>
          <p:spPr>
            <a:xfrm>
              <a:off x="5245807" y="562338"/>
              <a:ext cx="483136" cy="6747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4" name="Shape 1211"/>
            <p:cNvSpPr/>
            <p:nvPr/>
          </p:nvSpPr>
          <p:spPr>
            <a:xfrm>
              <a:off x="5872059" y="591410"/>
              <a:ext cx="483136" cy="5599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5" name="Shape 1212"/>
            <p:cNvSpPr/>
            <p:nvPr/>
          </p:nvSpPr>
          <p:spPr>
            <a:xfrm>
              <a:off x="3022034" y="977921"/>
              <a:ext cx="483135" cy="463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6" name="Shape 1213"/>
            <p:cNvSpPr/>
            <p:nvPr/>
          </p:nvSpPr>
          <p:spPr>
            <a:xfrm>
              <a:off x="1916790" y="657293"/>
              <a:ext cx="629979" cy="7295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7" name="Shape 1214"/>
            <p:cNvSpPr/>
            <p:nvPr/>
          </p:nvSpPr>
          <p:spPr>
            <a:xfrm>
              <a:off x="795856" y="851305"/>
              <a:ext cx="510497" cy="4894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8" name="Shape 1215"/>
            <p:cNvSpPr/>
            <p:nvPr/>
          </p:nvSpPr>
          <p:spPr>
            <a:xfrm>
              <a:off x="186888" y="289450"/>
              <a:ext cx="775857" cy="9709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9" name="Shape 1216"/>
            <p:cNvSpPr/>
            <p:nvPr/>
          </p:nvSpPr>
          <p:spPr>
            <a:xfrm>
              <a:off x="8013469" y="468676"/>
              <a:ext cx="380868" cy="4090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00" name="Shape 1217"/>
            <p:cNvSpPr/>
            <p:nvPr/>
          </p:nvSpPr>
          <p:spPr>
            <a:xfrm>
              <a:off x="9274655" y="0"/>
              <a:ext cx="635993" cy="8415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01" name="Shape 1218"/>
            <p:cNvSpPr/>
            <p:nvPr/>
          </p:nvSpPr>
          <p:spPr>
            <a:xfrm>
              <a:off x="8968102" y="450865"/>
              <a:ext cx="380869" cy="3595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02" name="Shape 1219"/>
            <p:cNvSpPr/>
            <p:nvPr/>
          </p:nvSpPr>
          <p:spPr>
            <a:xfrm>
              <a:off x="11581273" y="639518"/>
              <a:ext cx="287070" cy="2752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03" name="Shape 1220"/>
            <p:cNvSpPr/>
            <p:nvPr/>
          </p:nvSpPr>
          <p:spPr>
            <a:xfrm>
              <a:off x="7357438" y="576548"/>
              <a:ext cx="309138" cy="4090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grpSp>
      <p:sp>
        <p:nvSpPr>
          <p:cNvPr id="104" name="Shape 1222"/>
          <p:cNvSpPr/>
          <p:nvPr userDrawn="1"/>
        </p:nvSpPr>
        <p:spPr>
          <a:xfrm>
            <a:off x="10963125" y="5488100"/>
            <a:ext cx="250270" cy="3424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5" name="Shape 1223"/>
          <p:cNvSpPr/>
          <p:nvPr userDrawn="1"/>
        </p:nvSpPr>
        <p:spPr>
          <a:xfrm>
            <a:off x="11470124" y="5455027"/>
            <a:ext cx="359586" cy="4920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6" name="Shape 1224"/>
          <p:cNvSpPr/>
          <p:nvPr userDrawn="1"/>
        </p:nvSpPr>
        <p:spPr>
          <a:xfrm>
            <a:off x="667787" y="5771988"/>
            <a:ext cx="161357" cy="2355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7" name="Shape 1225"/>
          <p:cNvSpPr/>
          <p:nvPr userDrawn="1"/>
        </p:nvSpPr>
        <p:spPr>
          <a:xfrm>
            <a:off x="141914" y="5285022"/>
            <a:ext cx="354757" cy="4434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8" name="Shape 1226"/>
          <p:cNvSpPr/>
          <p:nvPr userDrawn="1"/>
        </p:nvSpPr>
        <p:spPr>
          <a:xfrm>
            <a:off x="455411" y="5457970"/>
            <a:ext cx="250270" cy="2396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9" name="Shape 1227"/>
          <p:cNvSpPr/>
          <p:nvPr userDrawn="1"/>
        </p:nvSpPr>
        <p:spPr>
          <a:xfrm>
            <a:off x="1015424" y="5467126"/>
            <a:ext cx="185894" cy="1780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0" name="Shape 1228"/>
          <p:cNvSpPr/>
          <p:nvPr userDrawn="1"/>
        </p:nvSpPr>
        <p:spPr>
          <a:xfrm>
            <a:off x="10061875" y="5252275"/>
            <a:ext cx="250270" cy="3620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1" name="Shape 1229"/>
          <p:cNvSpPr/>
          <p:nvPr userDrawn="1"/>
        </p:nvSpPr>
        <p:spPr>
          <a:xfrm>
            <a:off x="9890425" y="5309898"/>
            <a:ext cx="211555" cy="2468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2" name="Shape 1230"/>
          <p:cNvSpPr/>
          <p:nvPr userDrawn="1"/>
        </p:nvSpPr>
        <p:spPr>
          <a:xfrm>
            <a:off x="9948167" y="5557289"/>
            <a:ext cx="142424" cy="1780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3" name="Shape 1231"/>
          <p:cNvSpPr/>
          <p:nvPr userDrawn="1"/>
        </p:nvSpPr>
        <p:spPr>
          <a:xfrm>
            <a:off x="7765534" y="5151915"/>
            <a:ext cx="185894" cy="2323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4" name="Shape 1232"/>
          <p:cNvSpPr/>
          <p:nvPr userDrawn="1"/>
        </p:nvSpPr>
        <p:spPr>
          <a:xfrm>
            <a:off x="7465202" y="5018919"/>
            <a:ext cx="258429" cy="3536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5" name="Shape 1233"/>
          <p:cNvSpPr/>
          <p:nvPr userDrawn="1"/>
        </p:nvSpPr>
        <p:spPr>
          <a:xfrm>
            <a:off x="9363837" y="5126165"/>
            <a:ext cx="184110" cy="251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6" name="Shape 1234"/>
          <p:cNvSpPr/>
          <p:nvPr userDrawn="1"/>
        </p:nvSpPr>
        <p:spPr>
          <a:xfrm>
            <a:off x="8782459" y="5044823"/>
            <a:ext cx="184110" cy="251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7" name="Shape 1235"/>
          <p:cNvSpPr/>
          <p:nvPr userDrawn="1"/>
        </p:nvSpPr>
        <p:spPr>
          <a:xfrm>
            <a:off x="8978443" y="4894560"/>
            <a:ext cx="354757" cy="485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8" name="Shape 1236"/>
          <p:cNvSpPr/>
          <p:nvPr userDrawn="1"/>
        </p:nvSpPr>
        <p:spPr>
          <a:xfrm>
            <a:off x="-16788" y="5198014"/>
            <a:ext cx="12216333" cy="1673357"/>
          </a:xfrm>
          <a:custGeom>
            <a:avLst/>
            <a:gdLst/>
            <a:ahLst/>
            <a:cxnLst/>
            <a:rect l="l" t="t" r="r" b="b"/>
            <a:pathLst>
              <a:path w="12198058" h="1673357">
                <a:moveTo>
                  <a:pt x="8521653" y="101"/>
                </a:moveTo>
                <a:cubicBezTo>
                  <a:pt x="8985370" y="2982"/>
                  <a:pt x="9443438" y="68145"/>
                  <a:pt x="9895857" y="184064"/>
                </a:cubicBezTo>
                <a:cubicBezTo>
                  <a:pt x="10389509" y="310843"/>
                  <a:pt x="10843623" y="496800"/>
                  <a:pt x="11363256" y="571936"/>
                </a:cubicBezTo>
                <a:cubicBezTo>
                  <a:pt x="11636064" y="611389"/>
                  <a:pt x="11913954" y="618260"/>
                  <a:pt x="12188456" y="592106"/>
                </a:cubicBezTo>
                <a:lnTo>
                  <a:pt x="12198058" y="591441"/>
                </a:lnTo>
                <a:lnTo>
                  <a:pt x="12198058" y="1673357"/>
                </a:lnTo>
                <a:lnTo>
                  <a:pt x="0" y="1673357"/>
                </a:lnTo>
                <a:lnTo>
                  <a:pt x="799" y="446044"/>
                </a:lnTo>
                <a:cubicBezTo>
                  <a:pt x="706822" y="309069"/>
                  <a:pt x="1428096" y="262525"/>
                  <a:pt x="2146545" y="308404"/>
                </a:cubicBezTo>
                <a:cubicBezTo>
                  <a:pt x="2985866" y="361820"/>
                  <a:pt x="3817279" y="540907"/>
                  <a:pt x="4658294" y="518299"/>
                </a:cubicBezTo>
                <a:cubicBezTo>
                  <a:pt x="5206168" y="503892"/>
                  <a:pt x="5747264" y="404819"/>
                  <a:pt x="6284972" y="299539"/>
                </a:cubicBezTo>
                <a:cubicBezTo>
                  <a:pt x="7031097" y="153477"/>
                  <a:pt x="7772704" y="-4554"/>
                  <a:pt x="8521653" y="101"/>
                </a:cubicBez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9" name="Shape 1237"/>
          <p:cNvSpPr/>
          <p:nvPr userDrawn="1"/>
        </p:nvSpPr>
        <p:spPr>
          <a:xfrm>
            <a:off x="7977657" y="4738538"/>
            <a:ext cx="401585" cy="5495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0" name="Shape 1238"/>
          <p:cNvSpPr/>
          <p:nvPr userDrawn="1"/>
        </p:nvSpPr>
        <p:spPr>
          <a:xfrm>
            <a:off x="686007" y="5285022"/>
            <a:ext cx="354757" cy="4434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1" name="Shape 1239"/>
          <p:cNvSpPr/>
          <p:nvPr userDrawn="1"/>
        </p:nvSpPr>
        <p:spPr>
          <a:xfrm>
            <a:off x="11237538" y="5609721"/>
            <a:ext cx="169603" cy="2320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2" name="Shape 1240"/>
          <p:cNvSpPr/>
          <p:nvPr userDrawn="1"/>
        </p:nvSpPr>
        <p:spPr>
          <a:xfrm>
            <a:off x="7106229" y="5157078"/>
            <a:ext cx="250270" cy="3424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3" name="Shape 1241"/>
          <p:cNvSpPr/>
          <p:nvPr userDrawn="1"/>
        </p:nvSpPr>
        <p:spPr>
          <a:xfrm>
            <a:off x="6845469" y="5214693"/>
            <a:ext cx="250270" cy="3424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4" name="Shape 1242"/>
          <p:cNvSpPr/>
          <p:nvPr userDrawn="1"/>
        </p:nvSpPr>
        <p:spPr>
          <a:xfrm>
            <a:off x="8324623" y="4957166"/>
            <a:ext cx="258429" cy="3536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3" name="Content Placeholder 2"/>
          <p:cNvSpPr>
            <a:spLocks noGrp="1"/>
          </p:cNvSpPr>
          <p:nvPr userDrawn="1">
            <p:ph sz="quarter" idx="11"/>
          </p:nvPr>
        </p:nvSpPr>
        <p:spPr>
          <a:xfrm>
            <a:off x="571500" y="1764284"/>
            <a:ext cx="5303520" cy="3093966"/>
          </a:xfrm>
        </p:spPr>
        <p:txBody>
          <a:bodyPr/>
          <a:lstStyle>
            <a:lvl1pPr>
              <a:lnSpc>
                <a:spcPct val="100000"/>
              </a:lnSpc>
              <a:spcAft>
                <a:spcPts val="0"/>
              </a:spcAft>
              <a:defRPr/>
            </a:lvl1pPr>
            <a:lvl2pPr>
              <a:lnSpc>
                <a:spcPct val="100000"/>
              </a:lnSpc>
              <a:spcAft>
                <a:spcPts val="400"/>
              </a:spcAft>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userDrawn="1">
            <p:ph sz="quarter" idx="12"/>
          </p:nvPr>
        </p:nvSpPr>
        <p:spPr>
          <a:xfrm>
            <a:off x="6313932" y="1764284"/>
            <a:ext cx="5303520" cy="3093966"/>
          </a:xfrm>
        </p:spPr>
        <p:txBody>
          <a:bodyPr/>
          <a:lstStyle>
            <a:lvl1pPr>
              <a:lnSpc>
                <a:spcPct val="100000"/>
              </a:lnSpc>
              <a:spcAft>
                <a:spcPts val="0"/>
              </a:spcAft>
              <a:defRPr/>
            </a:lvl1pPr>
            <a:lvl2pPr>
              <a:lnSpc>
                <a:spcPct val="100000"/>
              </a:lnSpc>
              <a:spcAft>
                <a:spcPts val="400"/>
              </a:spcAft>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userDrawn="1">
            <p:ph type="body" sz="quarter" idx="16"/>
          </p:nvPr>
        </p:nvSpPr>
        <p:spPr>
          <a:xfrm>
            <a:off x="571500" y="1081137"/>
            <a:ext cx="11046984" cy="369332"/>
          </a:xfrm>
        </p:spPr>
        <p:txBody>
          <a:bodyPr rtlCol="0">
            <a:spAutoFit/>
          </a:bodyPr>
          <a:lstStyle>
            <a:lvl1pPr>
              <a:lnSpc>
                <a:spcPct val="100000"/>
              </a:lnSpc>
              <a:spcAft>
                <a:spcPts val="0"/>
              </a:spcAft>
              <a:defRPr lang="en-US" sz="2400" spc="0" dirty="0" smtClean="0">
                <a:solidFill>
                  <a:schemeClr val="accent2"/>
                </a:solidFill>
              </a:defRPr>
            </a:lvl1pPr>
          </a:lstStyle>
          <a:p>
            <a:pPr lvl="0"/>
            <a:r>
              <a:rPr lang="en-US"/>
              <a:t>Click to edit Master text styles</a:t>
            </a:r>
          </a:p>
        </p:txBody>
      </p:sp>
      <p:sp>
        <p:nvSpPr>
          <p:cNvPr id="19" name="Title 2"/>
          <p:cNvSpPr>
            <a:spLocks noGrp="1"/>
          </p:cNvSpPr>
          <p:nvPr userDrawn="1">
            <p:ph type="title"/>
          </p:nvPr>
        </p:nvSpPr>
        <p:spPr>
          <a:xfrm>
            <a:off x="571500" y="63503"/>
            <a:ext cx="11045952" cy="990119"/>
          </a:xfrm>
        </p:spPr>
        <p:txBody>
          <a:bodyPr/>
          <a:lstStyle>
            <a:lvl1pPr>
              <a:lnSpc>
                <a:spcPct val="95000"/>
              </a:lnSpc>
              <a:defRPr spc="0"/>
            </a:lvl1pPr>
          </a:lstStyle>
          <a:p>
            <a:r>
              <a:rPr lang="en-US"/>
              <a:t>Click to edit Master title style</a:t>
            </a:r>
            <a:endParaRPr lang="en-US" dirty="0"/>
          </a:p>
        </p:txBody>
      </p:sp>
      <p:sp>
        <p:nvSpPr>
          <p:cNvPr id="57" name="Footer Placeholder 3"/>
          <p:cNvSpPr>
            <a:spLocks noGrp="1"/>
          </p:cNvSpPr>
          <p:nvPr userDrawn="1">
            <p:ph type="ftr" sz="quarter" idx="3"/>
          </p:nvPr>
        </p:nvSpPr>
        <p:spPr>
          <a:xfrm>
            <a:off x="577851" y="6529174"/>
            <a:ext cx="10587082" cy="181067"/>
          </a:xfrm>
          <a:prstGeom prst="rect">
            <a:avLst/>
          </a:prstGeom>
        </p:spPr>
        <p:txBody>
          <a:bodyPr vert="horz" lIns="0" tIns="0" rIns="0" bIns="0" rtlCol="0" anchor="t"/>
          <a:lstStyle>
            <a:lvl1pPr algn="l" fontAlgn="auto">
              <a:spcBef>
                <a:spcPts val="0"/>
              </a:spcBef>
              <a:spcAft>
                <a:spcPts val="0"/>
              </a:spcAft>
              <a:defRPr sz="1200" spc="0" dirty="0">
                <a:solidFill>
                  <a:srgbClr val="FFFFFF"/>
                </a:solidFill>
                <a:latin typeface="+mn-lt"/>
                <a:ea typeface="+mn-ea"/>
                <a:cs typeface="+mn-cs"/>
              </a:defRPr>
            </a:lvl1pPr>
          </a:lstStyle>
          <a:p>
            <a:endParaRPr lang="en-US"/>
          </a:p>
        </p:txBody>
      </p:sp>
    </p:spTree>
    <p:extLst>
      <p:ext uri="{BB962C8B-B14F-4D97-AF65-F5344CB8AC3E}">
        <p14:creationId xmlns:p14="http://schemas.microsoft.com/office/powerpoint/2010/main" val="730034099"/>
      </p:ext>
    </p:extLst>
  </p:cSld>
  <p:clrMapOvr>
    <a:masterClrMapping/>
  </p:clrMapOvr>
  <p:transition spd="med">
    <p:fade/>
  </p:transition>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B">
    <p:bg>
      <p:bgPr>
        <a:solidFill>
          <a:srgbClr val="178BD1"/>
        </a:solidFill>
        <a:effectLst/>
      </p:bgPr>
    </p:bg>
    <p:spTree>
      <p:nvGrpSpPr>
        <p:cNvPr id="1" name=""/>
        <p:cNvGrpSpPr/>
        <p:nvPr/>
      </p:nvGrpSpPr>
      <p:grpSpPr>
        <a:xfrm>
          <a:off x="0" y="0"/>
          <a:ext cx="0" cy="0"/>
          <a:chOff x="0" y="0"/>
          <a:chExt cx="0" cy="0"/>
        </a:xfrm>
      </p:grpSpPr>
      <p:pic>
        <p:nvPicPr>
          <p:cNvPr id="116" name="pasted-image.pdf"/>
          <p:cNvPicPr>
            <a:picLocks noChangeAspect="1"/>
          </p:cNvPicPr>
          <p:nvPr userDrawn="1"/>
        </p:nvPicPr>
        <p:blipFill>
          <a:blip r:embed="rId2">
            <a:extLst/>
          </a:blip>
          <a:srcRect l="7508" t="33543" r="6883" b="28055"/>
          <a:stretch>
            <a:fillRect/>
          </a:stretch>
        </p:blipFill>
        <p:spPr>
          <a:xfrm>
            <a:off x="950862" y="1287557"/>
            <a:ext cx="10641020" cy="1768610"/>
          </a:xfrm>
          <a:custGeom>
            <a:avLst/>
            <a:gdLst/>
            <a:ahLst/>
            <a:cxnLst>
              <a:cxn ang="0">
                <a:pos x="wd2" y="hd2"/>
              </a:cxn>
              <a:cxn ang="5400000">
                <a:pos x="wd2" y="hd2"/>
              </a:cxn>
              <a:cxn ang="10800000">
                <a:pos x="wd2" y="hd2"/>
              </a:cxn>
              <a:cxn ang="16200000">
                <a:pos x="wd2" y="hd2"/>
              </a:cxn>
            </a:cxnLst>
            <a:rect l="0" t="0" r="r" b="b"/>
            <a:pathLst>
              <a:path w="21600" h="21600" extrusionOk="0">
                <a:moveTo>
                  <a:pt x="7373" y="0"/>
                </a:moveTo>
                <a:lnTo>
                  <a:pt x="5387" y="6278"/>
                </a:lnTo>
                <a:lnTo>
                  <a:pt x="4514" y="5078"/>
                </a:lnTo>
                <a:lnTo>
                  <a:pt x="2905" y="5112"/>
                </a:lnTo>
                <a:lnTo>
                  <a:pt x="0" y="10884"/>
                </a:lnTo>
                <a:lnTo>
                  <a:pt x="869" y="16282"/>
                </a:lnTo>
                <a:lnTo>
                  <a:pt x="5583" y="15366"/>
                </a:lnTo>
                <a:lnTo>
                  <a:pt x="6783" y="16333"/>
                </a:lnTo>
                <a:lnTo>
                  <a:pt x="9745" y="15269"/>
                </a:lnTo>
                <a:lnTo>
                  <a:pt x="11367" y="16262"/>
                </a:lnTo>
                <a:lnTo>
                  <a:pt x="11129" y="18651"/>
                </a:lnTo>
                <a:lnTo>
                  <a:pt x="13021" y="18315"/>
                </a:lnTo>
                <a:lnTo>
                  <a:pt x="12985" y="15989"/>
                </a:lnTo>
                <a:lnTo>
                  <a:pt x="18895" y="21600"/>
                </a:lnTo>
                <a:lnTo>
                  <a:pt x="20116" y="18586"/>
                </a:lnTo>
                <a:lnTo>
                  <a:pt x="21600" y="17929"/>
                </a:lnTo>
                <a:lnTo>
                  <a:pt x="18724" y="13701"/>
                </a:lnTo>
                <a:lnTo>
                  <a:pt x="18720" y="13697"/>
                </a:lnTo>
                <a:lnTo>
                  <a:pt x="18735" y="13488"/>
                </a:lnTo>
                <a:lnTo>
                  <a:pt x="18181" y="13101"/>
                </a:lnTo>
                <a:lnTo>
                  <a:pt x="17920" y="12812"/>
                </a:lnTo>
                <a:lnTo>
                  <a:pt x="17704" y="11797"/>
                </a:lnTo>
                <a:lnTo>
                  <a:pt x="16986" y="11458"/>
                </a:lnTo>
                <a:lnTo>
                  <a:pt x="16592" y="10271"/>
                </a:lnTo>
                <a:lnTo>
                  <a:pt x="14087" y="6188"/>
                </a:lnTo>
                <a:lnTo>
                  <a:pt x="13365" y="8596"/>
                </a:lnTo>
                <a:lnTo>
                  <a:pt x="12259" y="7148"/>
                </a:lnTo>
                <a:lnTo>
                  <a:pt x="12238" y="7492"/>
                </a:lnTo>
                <a:lnTo>
                  <a:pt x="11633" y="13585"/>
                </a:lnTo>
                <a:lnTo>
                  <a:pt x="9245" y="6164"/>
                </a:lnTo>
                <a:lnTo>
                  <a:pt x="8887" y="6503"/>
                </a:lnTo>
                <a:lnTo>
                  <a:pt x="7373" y="0"/>
                </a:lnTo>
                <a:close/>
              </a:path>
            </a:pathLst>
          </a:custGeom>
          <a:ln w="12700">
            <a:miter lim="400000"/>
          </a:ln>
        </p:spPr>
      </p:pic>
      <p:sp>
        <p:nvSpPr>
          <p:cNvPr id="99" name="Shape 1368"/>
          <p:cNvSpPr/>
          <p:nvPr userDrawn="1"/>
        </p:nvSpPr>
        <p:spPr>
          <a:xfrm>
            <a:off x="-1" y="-20226"/>
            <a:ext cx="12188825" cy="2411795"/>
          </a:xfrm>
          <a:prstGeom prst="rect">
            <a:avLst/>
          </a:prstGeom>
          <a:gradFill flip="none" rotWithShape="1">
            <a:gsLst>
              <a:gs pos="0">
                <a:srgbClr val="309FFF"/>
              </a:gs>
              <a:gs pos="100000">
                <a:srgbClr val="68E2B3"/>
              </a:gs>
            </a:gsLst>
            <a:lin ang="5400000" scaled="0"/>
            <a:tileRect/>
          </a:gradFill>
          <a:ln w="12700">
            <a:miter lim="400000"/>
          </a:ln>
          <a:extLst>
            <a:ext uri="{C572A759-6A51-4108-AA02-DFA0A04FC94B}">
              <ma14:wrappingTextBoxFlag xmlns="" xmlns:ma14="http://schemas.microsoft.com/office/mac/drawingml/2011/main" val="1"/>
            </a:ext>
          </a:extLst>
        </p:spPr>
        <p:txBody>
          <a:bodyPr lIns="76200" tIns="76200" rIns="76200" bIns="76200" anchor="ctr"/>
          <a:lstStyle/>
          <a:p>
            <a:pPr lvl="0" algn="ctr">
              <a:lnSpc>
                <a:spcPct val="90000"/>
              </a:lnSpc>
            </a:pPr>
            <a:r>
              <a:rPr sz="2600"/>
              <a:t> </a:t>
            </a:r>
          </a:p>
        </p:txBody>
      </p:sp>
      <p:pic>
        <p:nvPicPr>
          <p:cNvPr id="100" name="pasted-image.pdf"/>
          <p:cNvPicPr>
            <a:picLocks noChangeAspect="1"/>
          </p:cNvPicPr>
          <p:nvPr userDrawn="1"/>
        </p:nvPicPr>
        <p:blipFill>
          <a:blip r:embed="rId3">
            <a:extLst/>
          </a:blip>
          <a:stretch>
            <a:fillRect/>
          </a:stretch>
        </p:blipFill>
        <p:spPr>
          <a:xfrm>
            <a:off x="3936909" y="-24069"/>
            <a:ext cx="5257219" cy="5257219"/>
          </a:xfrm>
          <a:prstGeom prst="rect">
            <a:avLst/>
          </a:prstGeom>
          <a:ln w="12700">
            <a:miter lim="400000"/>
          </a:ln>
        </p:spPr>
      </p:pic>
      <p:sp>
        <p:nvSpPr>
          <p:cNvPr id="101" name="Shape 1370"/>
          <p:cNvSpPr/>
          <p:nvPr userDrawn="1"/>
        </p:nvSpPr>
        <p:spPr>
          <a:xfrm>
            <a:off x="9764421" y="1725989"/>
            <a:ext cx="2024196" cy="514886"/>
          </a:xfrm>
          <a:custGeom>
            <a:avLst/>
            <a:gdLst/>
            <a:ahLst/>
            <a:cxnLst>
              <a:cxn ang="0">
                <a:pos x="wd2" y="hd2"/>
              </a:cxn>
              <a:cxn ang="5400000">
                <a:pos x="wd2" y="hd2"/>
              </a:cxn>
              <a:cxn ang="10800000">
                <a:pos x="wd2" y="hd2"/>
              </a:cxn>
              <a:cxn ang="16200000">
                <a:pos x="wd2" y="hd2"/>
              </a:cxn>
            </a:cxnLst>
            <a:rect l="0" t="0" r="r" b="b"/>
            <a:pathLst>
              <a:path w="21600" h="21600" extrusionOk="0">
                <a:moveTo>
                  <a:pt x="2094" y="6506"/>
                </a:moveTo>
                <a:lnTo>
                  <a:pt x="12156" y="0"/>
                </a:lnTo>
                <a:lnTo>
                  <a:pt x="21600" y="8067"/>
                </a:lnTo>
                <a:lnTo>
                  <a:pt x="15907" y="21600"/>
                </a:lnTo>
                <a:lnTo>
                  <a:pt x="0" y="20646"/>
                </a:lnTo>
                <a:lnTo>
                  <a:pt x="2094" y="6506"/>
                </a:lnTo>
                <a:close/>
              </a:path>
            </a:pathLst>
          </a:custGeom>
          <a:gradFill>
            <a:gsLst>
              <a:gs pos="0">
                <a:srgbClr val="00A1E0"/>
              </a:gs>
              <a:gs pos="41658">
                <a:srgbClr val="18A0F0"/>
              </a:gs>
              <a:gs pos="100000">
                <a:srgbClr val="309FFF"/>
              </a:gs>
            </a:gsLst>
            <a:path>
              <a:fillToRect l="35278" t="-633" r="64721" b="100633"/>
            </a:path>
          </a:gra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02" name="Shape 1371"/>
          <p:cNvSpPr/>
          <p:nvPr userDrawn="1"/>
        </p:nvSpPr>
        <p:spPr>
          <a:xfrm>
            <a:off x="0" y="915000"/>
            <a:ext cx="6316994" cy="1409942"/>
          </a:xfrm>
          <a:custGeom>
            <a:avLst/>
            <a:gdLst/>
            <a:ahLst/>
            <a:cxnLst/>
            <a:rect l="l" t="t" r="r" b="b"/>
            <a:pathLst>
              <a:path w="6316994" h="1409942">
                <a:moveTo>
                  <a:pt x="3027276" y="0"/>
                </a:moveTo>
                <a:lnTo>
                  <a:pt x="3494644" y="447918"/>
                </a:lnTo>
                <a:lnTo>
                  <a:pt x="4631312" y="598769"/>
                </a:lnTo>
                <a:lnTo>
                  <a:pt x="4787885" y="840613"/>
                </a:lnTo>
                <a:lnTo>
                  <a:pt x="5064744" y="819137"/>
                </a:lnTo>
                <a:lnTo>
                  <a:pt x="5226694" y="909478"/>
                </a:lnTo>
                <a:lnTo>
                  <a:pt x="6316994" y="1409942"/>
                </a:lnTo>
                <a:lnTo>
                  <a:pt x="5501537" y="1359941"/>
                </a:lnTo>
                <a:lnTo>
                  <a:pt x="0" y="1366296"/>
                </a:lnTo>
                <a:lnTo>
                  <a:pt x="0" y="227574"/>
                </a:lnTo>
                <a:lnTo>
                  <a:pt x="1431640" y="372786"/>
                </a:lnTo>
                <a:lnTo>
                  <a:pt x="2080445" y="236296"/>
                </a:lnTo>
                <a:close/>
              </a:path>
            </a:pathLst>
          </a:custGeom>
          <a:gradFill>
            <a:gsLst>
              <a:gs pos="0">
                <a:srgbClr val="00A1E0"/>
              </a:gs>
              <a:gs pos="41658">
                <a:srgbClr val="18A0F0"/>
              </a:gs>
              <a:gs pos="100000">
                <a:srgbClr val="309FFF"/>
              </a:gs>
            </a:gsLst>
            <a:path>
              <a:fillToRect l="35278" t="-633" r="64721" b="100633"/>
            </a:path>
          </a:gra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03" name="Shape 1372"/>
          <p:cNvSpPr/>
          <p:nvPr userDrawn="1"/>
        </p:nvSpPr>
        <p:spPr>
          <a:xfrm flipH="1">
            <a:off x="1297074" y="1035510"/>
            <a:ext cx="1624215" cy="1037007"/>
          </a:xfrm>
          <a:custGeom>
            <a:avLst/>
            <a:gdLst/>
            <a:ahLst/>
            <a:cxnLst>
              <a:cxn ang="0">
                <a:pos x="wd2" y="hd2"/>
              </a:cxn>
              <a:cxn ang="5400000">
                <a:pos x="wd2" y="hd2"/>
              </a:cxn>
              <a:cxn ang="10800000">
                <a:pos x="wd2" y="hd2"/>
              </a:cxn>
              <a:cxn ang="16200000">
                <a:pos x="wd2" y="hd2"/>
              </a:cxn>
            </a:cxnLst>
            <a:rect l="0" t="0" r="r" b="b"/>
            <a:pathLst>
              <a:path w="21600" h="21600" extrusionOk="0">
                <a:moveTo>
                  <a:pt x="7149" y="4700"/>
                </a:moveTo>
                <a:lnTo>
                  <a:pt x="0" y="0"/>
                </a:lnTo>
                <a:lnTo>
                  <a:pt x="17327" y="21600"/>
                </a:lnTo>
                <a:lnTo>
                  <a:pt x="21600" y="16877"/>
                </a:lnTo>
                <a:lnTo>
                  <a:pt x="7149" y="4700"/>
                </a:lnTo>
                <a:close/>
              </a:path>
            </a:pathLst>
          </a:custGeom>
          <a:solidFill>
            <a:srgbClr val="64CCC9">
              <a:alpha val="41376"/>
            </a:srgbClr>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04" name="Shape 1373"/>
          <p:cNvSpPr/>
          <p:nvPr userDrawn="1"/>
        </p:nvSpPr>
        <p:spPr>
          <a:xfrm flipH="1">
            <a:off x="2908414" y="1367809"/>
            <a:ext cx="647335" cy="199191"/>
          </a:xfrm>
          <a:custGeom>
            <a:avLst/>
            <a:gdLst/>
            <a:ahLst/>
            <a:cxnLst>
              <a:cxn ang="0">
                <a:pos x="wd2" y="hd2"/>
              </a:cxn>
              <a:cxn ang="5400000">
                <a:pos x="wd2" y="hd2"/>
              </a:cxn>
              <a:cxn ang="10800000">
                <a:pos x="wd2" y="hd2"/>
              </a:cxn>
              <a:cxn ang="16200000">
                <a:pos x="wd2" y="hd2"/>
              </a:cxn>
            </a:cxnLst>
            <a:rect l="0" t="0" r="r" b="b"/>
            <a:pathLst>
              <a:path w="21600" h="21600" extrusionOk="0">
                <a:moveTo>
                  <a:pt x="1834" y="0"/>
                </a:moveTo>
                <a:lnTo>
                  <a:pt x="0" y="1017"/>
                </a:lnTo>
                <a:lnTo>
                  <a:pt x="13466" y="21600"/>
                </a:lnTo>
                <a:lnTo>
                  <a:pt x="21600" y="14060"/>
                </a:lnTo>
                <a:lnTo>
                  <a:pt x="1834" y="0"/>
                </a:lnTo>
                <a:close/>
              </a:path>
            </a:pathLst>
          </a:custGeom>
          <a:solidFill>
            <a:srgbClr val="64CCC9">
              <a:alpha val="41376"/>
            </a:srgbClr>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05" name="Shape 1374"/>
          <p:cNvSpPr/>
          <p:nvPr userDrawn="1"/>
        </p:nvSpPr>
        <p:spPr>
          <a:xfrm flipH="1">
            <a:off x="3232015" y="1464073"/>
            <a:ext cx="1172490" cy="196410"/>
          </a:xfrm>
          <a:custGeom>
            <a:avLst/>
            <a:gdLst/>
            <a:ahLst/>
            <a:cxnLst>
              <a:cxn ang="0">
                <a:pos x="wd2" y="hd2"/>
              </a:cxn>
              <a:cxn ang="5400000">
                <a:pos x="wd2" y="hd2"/>
              </a:cxn>
              <a:cxn ang="10800000">
                <a:pos x="wd2" y="hd2"/>
              </a:cxn>
              <a:cxn ang="16200000">
                <a:pos x="wd2" y="hd2"/>
              </a:cxn>
            </a:cxnLst>
            <a:rect l="0" t="0" r="r" b="b"/>
            <a:pathLst>
              <a:path w="21600" h="21600" extrusionOk="0">
                <a:moveTo>
                  <a:pt x="8806" y="0"/>
                </a:moveTo>
                <a:lnTo>
                  <a:pt x="0" y="8417"/>
                </a:lnTo>
                <a:lnTo>
                  <a:pt x="17109" y="21600"/>
                </a:lnTo>
                <a:lnTo>
                  <a:pt x="21600" y="13953"/>
                </a:lnTo>
                <a:lnTo>
                  <a:pt x="8806" y="0"/>
                </a:lnTo>
                <a:close/>
              </a:path>
            </a:pathLst>
          </a:custGeom>
          <a:solidFill>
            <a:srgbClr val="64CCC9">
              <a:alpha val="41376"/>
            </a:srgbClr>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06" name="Shape 1375"/>
          <p:cNvSpPr/>
          <p:nvPr userDrawn="1"/>
        </p:nvSpPr>
        <p:spPr>
          <a:xfrm>
            <a:off x="3" y="2389896"/>
            <a:ext cx="12188825" cy="4468104"/>
          </a:xfrm>
          <a:prstGeom prst="rect">
            <a:avLst/>
          </a:prstGeom>
          <a:gradFill>
            <a:gsLst>
              <a:gs pos="0">
                <a:srgbClr val="B2CCA1"/>
              </a:gs>
              <a:gs pos="100000">
                <a:srgbClr val="E3E9CD"/>
              </a:gs>
            </a:gsLst>
            <a:lin ang="5400000"/>
          </a:gradFill>
          <a:ln w="12700">
            <a:miter lim="400000"/>
          </a:ln>
          <a:extLst>
            <a:ext uri="{C572A759-6A51-4108-AA02-DFA0A04FC94B}">
              <ma14:wrappingTextBoxFlag xmlns="" xmlns:ma14="http://schemas.microsoft.com/office/mac/drawingml/2011/main" val="1"/>
            </a:ext>
          </a:extLst>
        </p:spPr>
        <p:txBody>
          <a:bodyPr lIns="22854" tIns="45720" rIns="22854" bIns="45720"/>
          <a:lstStyle>
            <a:lvl1pPr algn="l" defTabSz="914400">
              <a:lnSpc>
                <a:spcPct val="100000"/>
              </a:lnSpc>
              <a:spcBef>
                <a:spcPts val="0"/>
              </a:spcBef>
              <a:defRPr sz="1800">
                <a:solidFill>
                  <a:srgbClr val="000000"/>
                </a:solidFill>
                <a:latin typeface="Calibri"/>
                <a:ea typeface="Calibri"/>
                <a:cs typeface="Calibri"/>
                <a:sym typeface="Calibri"/>
              </a:defRPr>
            </a:lvl1pPr>
          </a:lstStyle>
          <a:p>
            <a:r>
              <a:rPr sz="900" dirty="0"/>
              <a:t> </a:t>
            </a:r>
          </a:p>
        </p:txBody>
      </p:sp>
      <p:sp>
        <p:nvSpPr>
          <p:cNvPr id="107" name="Shape 1376"/>
          <p:cNvSpPr/>
          <p:nvPr userDrawn="1"/>
        </p:nvSpPr>
        <p:spPr>
          <a:xfrm>
            <a:off x="8126528" y="1455107"/>
            <a:ext cx="2489643" cy="1083533"/>
          </a:xfrm>
          <a:custGeom>
            <a:avLst/>
            <a:gdLst/>
            <a:ahLst/>
            <a:cxnLst>
              <a:cxn ang="0">
                <a:pos x="wd2" y="hd2"/>
              </a:cxn>
              <a:cxn ang="5400000">
                <a:pos x="wd2" y="hd2"/>
              </a:cxn>
              <a:cxn ang="10800000">
                <a:pos x="wd2" y="hd2"/>
              </a:cxn>
              <a:cxn ang="16200000">
                <a:pos x="wd2" y="hd2"/>
              </a:cxn>
            </a:cxnLst>
            <a:rect l="0" t="0" r="r" b="b"/>
            <a:pathLst>
              <a:path w="21600" h="21600" extrusionOk="0">
                <a:moveTo>
                  <a:pt x="126" y="9769"/>
                </a:moveTo>
                <a:lnTo>
                  <a:pt x="10477" y="4740"/>
                </a:lnTo>
                <a:lnTo>
                  <a:pt x="17926" y="6827"/>
                </a:lnTo>
                <a:lnTo>
                  <a:pt x="21600" y="0"/>
                </a:lnTo>
                <a:lnTo>
                  <a:pt x="14478" y="21600"/>
                </a:lnTo>
                <a:lnTo>
                  <a:pt x="0" y="10099"/>
                </a:lnTo>
                <a:lnTo>
                  <a:pt x="126" y="9769"/>
                </a:lnTo>
                <a:close/>
              </a:path>
            </a:pathLst>
          </a:custGeom>
          <a:gradFill>
            <a:gsLst>
              <a:gs pos="0">
                <a:srgbClr val="00A1E0"/>
              </a:gs>
              <a:gs pos="41658">
                <a:srgbClr val="18A0F0"/>
              </a:gs>
              <a:gs pos="100000">
                <a:srgbClr val="309FFF"/>
              </a:gs>
            </a:gsLst>
            <a:path>
              <a:fillToRect l="35278" t="-633" r="64721" b="100633"/>
            </a:path>
          </a:gra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08" name="Shape 1377"/>
          <p:cNvSpPr/>
          <p:nvPr userDrawn="1"/>
        </p:nvSpPr>
        <p:spPr>
          <a:xfrm>
            <a:off x="8294536" y="1693763"/>
            <a:ext cx="1213804" cy="462332"/>
          </a:xfrm>
          <a:custGeom>
            <a:avLst/>
            <a:gdLst/>
            <a:ahLst/>
            <a:cxnLst>
              <a:cxn ang="0">
                <a:pos x="wd2" y="hd2"/>
              </a:cxn>
              <a:cxn ang="5400000">
                <a:pos x="wd2" y="hd2"/>
              </a:cxn>
              <a:cxn ang="10800000">
                <a:pos x="wd2" y="hd2"/>
              </a:cxn>
              <a:cxn ang="16200000">
                <a:pos x="wd2" y="hd2"/>
              </a:cxn>
            </a:cxnLst>
            <a:rect l="0" t="0" r="r" b="b"/>
            <a:pathLst>
              <a:path w="21600" h="21089" extrusionOk="0">
                <a:moveTo>
                  <a:pt x="17888" y="37"/>
                </a:moveTo>
                <a:cubicBezTo>
                  <a:pt x="17767" y="-511"/>
                  <a:pt x="21600" y="5202"/>
                  <a:pt x="21600" y="5202"/>
                </a:cubicBezTo>
                <a:cubicBezTo>
                  <a:pt x="7940" y="21089"/>
                  <a:pt x="7940" y="21089"/>
                  <a:pt x="7940" y="21089"/>
                </a:cubicBezTo>
                <a:cubicBezTo>
                  <a:pt x="0" y="18350"/>
                  <a:pt x="0" y="18350"/>
                  <a:pt x="0" y="18350"/>
                </a:cubicBezTo>
                <a:cubicBezTo>
                  <a:pt x="9096" y="8567"/>
                  <a:pt x="9096" y="8567"/>
                  <a:pt x="9096" y="8567"/>
                </a:cubicBezTo>
                <a:cubicBezTo>
                  <a:pt x="10617" y="10211"/>
                  <a:pt x="10617" y="10211"/>
                  <a:pt x="10617" y="10211"/>
                </a:cubicBezTo>
                <a:lnTo>
                  <a:pt x="17888" y="37"/>
                </a:lnTo>
                <a:close/>
              </a:path>
            </a:pathLst>
          </a:custGeom>
          <a:solidFill>
            <a:srgbClr val="3BB3DF"/>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09" name="Shape 1378"/>
          <p:cNvSpPr/>
          <p:nvPr userDrawn="1"/>
        </p:nvSpPr>
        <p:spPr>
          <a:xfrm>
            <a:off x="9993759" y="1457176"/>
            <a:ext cx="1430925" cy="467325"/>
          </a:xfrm>
          <a:custGeom>
            <a:avLst/>
            <a:gdLst/>
            <a:ahLst/>
            <a:cxnLst>
              <a:cxn ang="0">
                <a:pos x="wd2" y="hd2"/>
              </a:cxn>
              <a:cxn ang="5400000">
                <a:pos x="wd2" y="hd2"/>
              </a:cxn>
              <a:cxn ang="10800000">
                <a:pos x="wd2" y="hd2"/>
              </a:cxn>
              <a:cxn ang="16200000">
                <a:pos x="wd2" y="hd2"/>
              </a:cxn>
            </a:cxnLst>
            <a:rect l="0" t="0" r="r" b="b"/>
            <a:pathLst>
              <a:path w="21600" h="21600" extrusionOk="0">
                <a:moveTo>
                  <a:pt x="9333" y="0"/>
                </a:moveTo>
                <a:lnTo>
                  <a:pt x="17449" y="10227"/>
                </a:lnTo>
                <a:lnTo>
                  <a:pt x="21600" y="12998"/>
                </a:lnTo>
                <a:lnTo>
                  <a:pt x="16231" y="18350"/>
                </a:lnTo>
                <a:lnTo>
                  <a:pt x="0" y="21600"/>
                </a:lnTo>
                <a:lnTo>
                  <a:pt x="7273" y="7359"/>
                </a:lnTo>
                <a:lnTo>
                  <a:pt x="9333" y="0"/>
                </a:lnTo>
                <a:close/>
              </a:path>
            </a:pathLst>
          </a:custGeom>
          <a:gradFill>
            <a:gsLst>
              <a:gs pos="0">
                <a:srgbClr val="00A1E0"/>
              </a:gs>
              <a:gs pos="41658">
                <a:srgbClr val="18A0F0"/>
              </a:gs>
              <a:gs pos="100000">
                <a:srgbClr val="309FFF"/>
              </a:gs>
            </a:gsLst>
            <a:path>
              <a:fillToRect l="35278" t="-633" r="64721" b="100633"/>
            </a:path>
          </a:gra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10" name="Shape 1379"/>
          <p:cNvSpPr/>
          <p:nvPr userDrawn="1"/>
        </p:nvSpPr>
        <p:spPr>
          <a:xfrm>
            <a:off x="9147967" y="1465512"/>
            <a:ext cx="1675170" cy="1005023"/>
          </a:xfrm>
          <a:custGeom>
            <a:avLst/>
            <a:gdLst/>
            <a:ahLst/>
            <a:cxnLst>
              <a:cxn ang="0">
                <a:pos x="wd2" y="hd2"/>
              </a:cxn>
              <a:cxn ang="5400000">
                <a:pos x="wd2" y="hd2"/>
              </a:cxn>
              <a:cxn ang="10800000">
                <a:pos x="wd2" y="hd2"/>
              </a:cxn>
              <a:cxn ang="16200000">
                <a:pos x="wd2" y="hd2"/>
              </a:cxn>
            </a:cxnLst>
            <a:rect l="0" t="0" r="r" b="b"/>
            <a:pathLst>
              <a:path w="21600" h="21600" extrusionOk="0">
                <a:moveTo>
                  <a:pt x="18878" y="0"/>
                </a:moveTo>
                <a:lnTo>
                  <a:pt x="13281" y="7112"/>
                </a:lnTo>
                <a:lnTo>
                  <a:pt x="10989" y="7734"/>
                </a:lnTo>
                <a:lnTo>
                  <a:pt x="6366" y="8286"/>
                </a:lnTo>
                <a:lnTo>
                  <a:pt x="0" y="16074"/>
                </a:lnTo>
                <a:lnTo>
                  <a:pt x="10524" y="21600"/>
                </a:lnTo>
                <a:cubicBezTo>
                  <a:pt x="10524" y="21600"/>
                  <a:pt x="10525" y="21600"/>
                  <a:pt x="11736" y="20665"/>
                </a:cubicBezTo>
                <a:cubicBezTo>
                  <a:pt x="12948" y="19731"/>
                  <a:pt x="15371" y="17861"/>
                  <a:pt x="20214" y="14121"/>
                </a:cubicBezTo>
                <a:cubicBezTo>
                  <a:pt x="20214" y="14121"/>
                  <a:pt x="20213" y="14119"/>
                  <a:pt x="18734" y="14302"/>
                </a:cubicBezTo>
                <a:cubicBezTo>
                  <a:pt x="17255" y="14484"/>
                  <a:pt x="14298" y="14851"/>
                  <a:pt x="8385" y="15588"/>
                </a:cubicBezTo>
                <a:cubicBezTo>
                  <a:pt x="8385" y="15588"/>
                  <a:pt x="10681" y="13904"/>
                  <a:pt x="12997" y="12213"/>
                </a:cubicBezTo>
                <a:cubicBezTo>
                  <a:pt x="15313" y="10523"/>
                  <a:pt x="17648" y="8826"/>
                  <a:pt x="17727" y="8800"/>
                </a:cubicBezTo>
                <a:lnTo>
                  <a:pt x="17758" y="8800"/>
                </a:lnTo>
                <a:lnTo>
                  <a:pt x="21600" y="5330"/>
                </a:lnTo>
                <a:lnTo>
                  <a:pt x="18878" y="0"/>
                </a:lnTo>
                <a:close/>
              </a:path>
            </a:pathLst>
          </a:custGeom>
          <a:solidFill>
            <a:srgbClr val="3BB3DF"/>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11" name="Shape 1380"/>
          <p:cNvSpPr/>
          <p:nvPr userDrawn="1"/>
        </p:nvSpPr>
        <p:spPr>
          <a:xfrm>
            <a:off x="10817129" y="1713992"/>
            <a:ext cx="1371696" cy="911207"/>
          </a:xfrm>
          <a:custGeom>
            <a:avLst/>
            <a:gdLst/>
            <a:ahLst/>
            <a:cxnLst/>
            <a:rect l="l" t="t" r="r" b="b"/>
            <a:pathLst>
              <a:path w="1371696" h="911207">
                <a:moveTo>
                  <a:pt x="0" y="0"/>
                </a:moveTo>
                <a:lnTo>
                  <a:pt x="607545" y="24390"/>
                </a:lnTo>
                <a:lnTo>
                  <a:pt x="855705" y="113313"/>
                </a:lnTo>
                <a:lnTo>
                  <a:pt x="1371696" y="253725"/>
                </a:lnTo>
                <a:lnTo>
                  <a:pt x="1371696" y="911207"/>
                </a:lnTo>
                <a:lnTo>
                  <a:pt x="72462" y="599271"/>
                </a:lnTo>
                <a:lnTo>
                  <a:pt x="847399" y="216706"/>
                </a:lnTo>
                <a:close/>
              </a:path>
            </a:pathLst>
          </a:custGeom>
          <a:solidFill>
            <a:srgbClr val="3BB3DF"/>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13" name="Shape 1382"/>
          <p:cNvSpPr/>
          <p:nvPr userDrawn="1"/>
        </p:nvSpPr>
        <p:spPr>
          <a:xfrm>
            <a:off x="9709864" y="2095590"/>
            <a:ext cx="1044028" cy="446492"/>
          </a:xfrm>
          <a:custGeom>
            <a:avLst/>
            <a:gdLst/>
            <a:ahLst/>
            <a:cxnLst>
              <a:cxn ang="0">
                <a:pos x="wd2" y="hd2"/>
              </a:cxn>
              <a:cxn ang="5400000">
                <a:pos x="wd2" y="hd2"/>
              </a:cxn>
              <a:cxn ang="10800000">
                <a:pos x="wd2" y="hd2"/>
              </a:cxn>
              <a:cxn ang="16200000">
                <a:pos x="wd2" y="hd2"/>
              </a:cxn>
            </a:cxnLst>
            <a:rect l="0" t="0" r="r" b="b"/>
            <a:pathLst>
              <a:path w="21600" h="21600" extrusionOk="0">
                <a:moveTo>
                  <a:pt x="19439" y="12390"/>
                </a:moveTo>
                <a:lnTo>
                  <a:pt x="17754" y="6615"/>
                </a:lnTo>
                <a:lnTo>
                  <a:pt x="21600" y="0"/>
                </a:lnTo>
                <a:lnTo>
                  <a:pt x="9913" y="6001"/>
                </a:lnTo>
                <a:lnTo>
                  <a:pt x="0" y="15987"/>
                </a:lnTo>
                <a:lnTo>
                  <a:pt x="12106" y="21600"/>
                </a:lnTo>
                <a:lnTo>
                  <a:pt x="19439" y="12390"/>
                </a:lnTo>
                <a:close/>
              </a:path>
            </a:pathLst>
          </a:custGeom>
          <a:solidFill>
            <a:srgbClr val="3BB3DF"/>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14" name="Shape 1383"/>
          <p:cNvSpPr/>
          <p:nvPr userDrawn="1"/>
        </p:nvSpPr>
        <p:spPr>
          <a:xfrm>
            <a:off x="9543813" y="2114883"/>
            <a:ext cx="2645012" cy="678762"/>
          </a:xfrm>
          <a:custGeom>
            <a:avLst/>
            <a:gdLst/>
            <a:ahLst/>
            <a:cxnLst/>
            <a:rect l="l" t="t" r="r" b="b"/>
            <a:pathLst>
              <a:path w="2645012" h="678762">
                <a:moveTo>
                  <a:pt x="1185347" y="0"/>
                </a:moveTo>
                <a:lnTo>
                  <a:pt x="2645012" y="447171"/>
                </a:lnTo>
                <a:lnTo>
                  <a:pt x="2645012" y="678269"/>
                </a:lnTo>
                <a:lnTo>
                  <a:pt x="1141690" y="633953"/>
                </a:lnTo>
                <a:lnTo>
                  <a:pt x="0" y="678762"/>
                </a:lnTo>
                <a:lnTo>
                  <a:pt x="545795" y="241190"/>
                </a:lnTo>
                <a:close/>
              </a:path>
            </a:pathLst>
          </a:custGeom>
          <a:gradFill>
            <a:gsLst>
              <a:gs pos="0">
                <a:srgbClr val="00A1E0"/>
              </a:gs>
              <a:gs pos="41658">
                <a:srgbClr val="18A0F0"/>
              </a:gs>
              <a:gs pos="100000">
                <a:srgbClr val="309FFF"/>
              </a:gs>
            </a:gsLst>
            <a:path>
              <a:fillToRect l="35278" t="-633" r="64721" b="100633"/>
            </a:path>
          </a:gra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15" name="Shape 1384"/>
          <p:cNvSpPr/>
          <p:nvPr userDrawn="1"/>
        </p:nvSpPr>
        <p:spPr>
          <a:xfrm>
            <a:off x="950866" y="1287557"/>
            <a:ext cx="10641019" cy="1768610"/>
          </a:xfrm>
          <a:custGeom>
            <a:avLst/>
            <a:gdLst/>
            <a:ahLst/>
            <a:cxnLst>
              <a:cxn ang="0">
                <a:pos x="wd2" y="hd2"/>
              </a:cxn>
              <a:cxn ang="5400000">
                <a:pos x="wd2" y="hd2"/>
              </a:cxn>
              <a:cxn ang="10800000">
                <a:pos x="wd2" y="hd2"/>
              </a:cxn>
              <a:cxn ang="16200000">
                <a:pos x="wd2" y="hd2"/>
              </a:cxn>
            </a:cxnLst>
            <a:rect l="0" t="0" r="r" b="b"/>
            <a:pathLst>
              <a:path w="21600" h="21600" extrusionOk="0">
                <a:moveTo>
                  <a:pt x="7373" y="0"/>
                </a:moveTo>
                <a:lnTo>
                  <a:pt x="5387" y="6278"/>
                </a:lnTo>
                <a:lnTo>
                  <a:pt x="4514" y="5078"/>
                </a:lnTo>
                <a:lnTo>
                  <a:pt x="2905" y="5112"/>
                </a:lnTo>
                <a:lnTo>
                  <a:pt x="0" y="10884"/>
                </a:lnTo>
                <a:lnTo>
                  <a:pt x="869" y="16282"/>
                </a:lnTo>
                <a:lnTo>
                  <a:pt x="5583" y="15366"/>
                </a:lnTo>
                <a:lnTo>
                  <a:pt x="6783" y="16333"/>
                </a:lnTo>
                <a:lnTo>
                  <a:pt x="9745" y="15269"/>
                </a:lnTo>
                <a:lnTo>
                  <a:pt x="11367" y="16262"/>
                </a:lnTo>
                <a:lnTo>
                  <a:pt x="11129" y="18651"/>
                </a:lnTo>
                <a:lnTo>
                  <a:pt x="13021" y="18315"/>
                </a:lnTo>
                <a:lnTo>
                  <a:pt x="12985" y="15989"/>
                </a:lnTo>
                <a:lnTo>
                  <a:pt x="18895" y="21600"/>
                </a:lnTo>
                <a:lnTo>
                  <a:pt x="20116" y="18586"/>
                </a:lnTo>
                <a:lnTo>
                  <a:pt x="21600" y="17929"/>
                </a:lnTo>
                <a:lnTo>
                  <a:pt x="18724" y="13701"/>
                </a:lnTo>
                <a:lnTo>
                  <a:pt x="18720" y="13697"/>
                </a:lnTo>
                <a:lnTo>
                  <a:pt x="18735" y="13488"/>
                </a:lnTo>
                <a:lnTo>
                  <a:pt x="18181" y="13101"/>
                </a:lnTo>
                <a:lnTo>
                  <a:pt x="17920" y="12812"/>
                </a:lnTo>
                <a:lnTo>
                  <a:pt x="17704" y="11797"/>
                </a:lnTo>
                <a:lnTo>
                  <a:pt x="16986" y="11458"/>
                </a:lnTo>
                <a:lnTo>
                  <a:pt x="16592" y="10271"/>
                </a:lnTo>
                <a:lnTo>
                  <a:pt x="14087" y="6188"/>
                </a:lnTo>
                <a:lnTo>
                  <a:pt x="13365" y="8596"/>
                </a:lnTo>
                <a:lnTo>
                  <a:pt x="12259" y="7148"/>
                </a:lnTo>
                <a:lnTo>
                  <a:pt x="12238" y="7492"/>
                </a:lnTo>
                <a:lnTo>
                  <a:pt x="11633" y="13585"/>
                </a:lnTo>
                <a:lnTo>
                  <a:pt x="9245" y="6164"/>
                </a:lnTo>
                <a:lnTo>
                  <a:pt x="8887" y="6503"/>
                </a:lnTo>
                <a:lnTo>
                  <a:pt x="7373" y="0"/>
                </a:lnTo>
                <a:close/>
              </a:path>
            </a:pathLst>
          </a:custGeom>
          <a:gradFill>
            <a:gsLst>
              <a:gs pos="0">
                <a:srgbClr val="83BF00"/>
              </a:gs>
              <a:gs pos="100000">
                <a:srgbClr val="83BF00"/>
              </a:gs>
            </a:gsLst>
            <a:path>
              <a:fillToRect l="35076" t="-969" r="64923" b="100969"/>
            </a:path>
          </a:gra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17" name="Shape 1386"/>
          <p:cNvSpPr/>
          <p:nvPr userDrawn="1"/>
        </p:nvSpPr>
        <p:spPr>
          <a:xfrm>
            <a:off x="1518068" y="1703292"/>
            <a:ext cx="1655809" cy="462930"/>
          </a:xfrm>
          <a:custGeom>
            <a:avLst/>
            <a:gdLst/>
            <a:ahLst/>
            <a:cxnLst>
              <a:cxn ang="0">
                <a:pos x="wd2" y="hd2"/>
              </a:cxn>
              <a:cxn ang="5400000">
                <a:pos x="wd2" y="hd2"/>
              </a:cxn>
              <a:cxn ang="10800000">
                <a:pos x="wd2" y="hd2"/>
              </a:cxn>
              <a:cxn ang="16200000">
                <a:pos x="wd2" y="hd2"/>
              </a:cxn>
            </a:cxnLst>
            <a:rect l="0" t="0" r="r" b="b"/>
            <a:pathLst>
              <a:path w="21600" h="21600" extrusionOk="0">
                <a:moveTo>
                  <a:pt x="14583" y="9656"/>
                </a:moveTo>
                <a:lnTo>
                  <a:pt x="18510" y="6684"/>
                </a:lnTo>
                <a:lnTo>
                  <a:pt x="21600" y="58"/>
                </a:lnTo>
                <a:lnTo>
                  <a:pt x="11028" y="0"/>
                </a:lnTo>
                <a:lnTo>
                  <a:pt x="0" y="13830"/>
                </a:lnTo>
                <a:lnTo>
                  <a:pt x="1904" y="21600"/>
                </a:lnTo>
                <a:lnTo>
                  <a:pt x="14583" y="9656"/>
                </a:lnTo>
                <a:close/>
              </a:path>
            </a:pathLst>
          </a:custGeom>
          <a:solidFill>
            <a:srgbClr val="9CD036"/>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19" name="Shape 1388"/>
          <p:cNvSpPr/>
          <p:nvPr userDrawn="1"/>
        </p:nvSpPr>
        <p:spPr>
          <a:xfrm>
            <a:off x="2463721" y="1289551"/>
            <a:ext cx="3044051" cy="1335568"/>
          </a:xfrm>
          <a:custGeom>
            <a:avLst/>
            <a:gdLst/>
            <a:ahLst/>
            <a:cxnLst>
              <a:cxn ang="0">
                <a:pos x="wd2" y="hd2"/>
              </a:cxn>
              <a:cxn ang="5400000">
                <a:pos x="wd2" y="hd2"/>
              </a:cxn>
              <a:cxn ang="10800000">
                <a:pos x="wd2" y="hd2"/>
              </a:cxn>
              <a:cxn ang="16200000">
                <a:pos x="wd2" y="hd2"/>
              </a:cxn>
            </a:cxnLst>
            <a:rect l="0" t="0" r="r" b="b"/>
            <a:pathLst>
              <a:path w="21600" h="21600" extrusionOk="0">
                <a:moveTo>
                  <a:pt x="7783" y="20154"/>
                </a:moveTo>
                <a:lnTo>
                  <a:pt x="12599" y="21600"/>
                </a:lnTo>
                <a:lnTo>
                  <a:pt x="21600" y="8179"/>
                </a:lnTo>
                <a:lnTo>
                  <a:pt x="18188" y="9077"/>
                </a:lnTo>
                <a:lnTo>
                  <a:pt x="14795" y="0"/>
                </a:lnTo>
                <a:lnTo>
                  <a:pt x="0" y="17663"/>
                </a:lnTo>
                <a:lnTo>
                  <a:pt x="7783" y="20154"/>
                </a:lnTo>
                <a:close/>
              </a:path>
            </a:pathLst>
          </a:custGeom>
          <a:solidFill>
            <a:srgbClr val="9CD036"/>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27" name="Shape 1396"/>
          <p:cNvSpPr/>
          <p:nvPr userDrawn="1"/>
        </p:nvSpPr>
        <p:spPr>
          <a:xfrm>
            <a:off x="0" y="1461499"/>
            <a:ext cx="4132672" cy="1644063"/>
          </a:xfrm>
          <a:custGeom>
            <a:avLst/>
            <a:gdLst>
              <a:gd name="connsiteX0" fmla="*/ 1052067 w 4132672"/>
              <a:gd name="connsiteY0" fmla="*/ 0 h 1644063"/>
              <a:gd name="connsiteX1" fmla="*/ 1311503 w 4132672"/>
              <a:gd name="connsiteY1" fmla="*/ 231463 h 1644063"/>
              <a:gd name="connsiteX2" fmla="*/ 1968728 w 4132672"/>
              <a:gd name="connsiteY2" fmla="*/ 873865 h 1644063"/>
              <a:gd name="connsiteX3" fmla="*/ 2759809 w 4132672"/>
              <a:gd name="connsiteY3" fmla="*/ 887870 h 1644063"/>
              <a:gd name="connsiteX4" fmla="*/ 3812237 w 4132672"/>
              <a:gd name="connsiteY4" fmla="*/ 1136943 h 1644063"/>
              <a:gd name="connsiteX5" fmla="*/ 4132672 w 4132672"/>
              <a:gd name="connsiteY5" fmla="*/ 1521367 h 1644063"/>
              <a:gd name="connsiteX6" fmla="*/ 3881276 w 4132672"/>
              <a:gd name="connsiteY6" fmla="*/ 1644063 h 1644063"/>
              <a:gd name="connsiteX7" fmla="*/ 2883497 w 4132672"/>
              <a:gd name="connsiteY7" fmla="*/ 1510635 h 1644063"/>
              <a:gd name="connsiteX8" fmla="*/ 2404118 w 4132672"/>
              <a:gd name="connsiteY8" fmla="*/ 1522585 h 1644063"/>
              <a:gd name="connsiteX9" fmla="*/ 1857574 w 4132672"/>
              <a:gd name="connsiteY9" fmla="*/ 1389918 h 1644063"/>
              <a:gd name="connsiteX10" fmla="*/ 1843857 w 4132672"/>
              <a:gd name="connsiteY10" fmla="*/ 1394866 h 1644063"/>
              <a:gd name="connsiteX11" fmla="*/ 0 w 4132672"/>
              <a:gd name="connsiteY11" fmla="*/ 1365833 h 1644063"/>
              <a:gd name="connsiteX12" fmla="*/ 0 w 4132672"/>
              <a:gd name="connsiteY12" fmla="*/ 562156 h 1644063"/>
              <a:gd name="connsiteX13" fmla="*/ 1052067 w 4132672"/>
              <a:gd name="connsiteY13" fmla="*/ 0 h 164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2672" h="1644063">
                <a:moveTo>
                  <a:pt x="1052067" y="0"/>
                </a:moveTo>
                <a:lnTo>
                  <a:pt x="1311503" y="231463"/>
                </a:lnTo>
                <a:lnTo>
                  <a:pt x="1968728" y="873865"/>
                </a:lnTo>
                <a:lnTo>
                  <a:pt x="2759809" y="887870"/>
                </a:lnTo>
                <a:lnTo>
                  <a:pt x="3812237" y="1136943"/>
                </a:lnTo>
                <a:lnTo>
                  <a:pt x="4132672" y="1521367"/>
                </a:lnTo>
                <a:lnTo>
                  <a:pt x="3881276" y="1644063"/>
                </a:lnTo>
                <a:lnTo>
                  <a:pt x="2883497" y="1510635"/>
                </a:lnTo>
                <a:lnTo>
                  <a:pt x="2404118" y="1522585"/>
                </a:lnTo>
                <a:lnTo>
                  <a:pt x="1857574" y="1389918"/>
                </a:lnTo>
                <a:lnTo>
                  <a:pt x="1843857" y="1394866"/>
                </a:lnTo>
                <a:lnTo>
                  <a:pt x="0" y="1365833"/>
                </a:lnTo>
                <a:lnTo>
                  <a:pt x="0" y="562156"/>
                </a:lnTo>
                <a:lnTo>
                  <a:pt x="1052067" y="0"/>
                </a:lnTo>
                <a:close/>
              </a:path>
            </a:pathLst>
          </a:custGeom>
          <a:solidFill>
            <a:srgbClr val="00B2A9"/>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28" name="Shape 1397"/>
          <p:cNvSpPr/>
          <p:nvPr userDrawn="1"/>
        </p:nvSpPr>
        <p:spPr>
          <a:xfrm>
            <a:off x="0" y="2043378"/>
            <a:ext cx="1669364" cy="566786"/>
          </a:xfrm>
          <a:custGeom>
            <a:avLst/>
            <a:gdLst/>
            <a:ahLst/>
            <a:cxnLst/>
            <a:rect l="l" t="t" r="r" b="b"/>
            <a:pathLst>
              <a:path w="1669364" h="566786">
                <a:moveTo>
                  <a:pt x="1407490" y="0"/>
                </a:moveTo>
                <a:lnTo>
                  <a:pt x="1669364" y="104213"/>
                </a:lnTo>
                <a:lnTo>
                  <a:pt x="0" y="566786"/>
                </a:lnTo>
                <a:lnTo>
                  <a:pt x="0" y="141339"/>
                </a:lnTo>
                <a:close/>
              </a:path>
            </a:pathLst>
          </a:custGeom>
          <a:solidFill>
            <a:srgbClr val="64CCC9"/>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u="sng"/>
          </a:p>
        </p:txBody>
      </p:sp>
      <p:sp>
        <p:nvSpPr>
          <p:cNvPr id="129" name="Shape 1398"/>
          <p:cNvSpPr/>
          <p:nvPr userDrawn="1"/>
        </p:nvSpPr>
        <p:spPr>
          <a:xfrm>
            <a:off x="5094984" y="1794226"/>
            <a:ext cx="5207580" cy="1276268"/>
          </a:xfrm>
          <a:custGeom>
            <a:avLst/>
            <a:gdLst/>
            <a:ahLst/>
            <a:cxnLst>
              <a:cxn ang="0">
                <a:pos x="wd2" y="hd2"/>
              </a:cxn>
              <a:cxn ang="5400000">
                <a:pos x="wd2" y="hd2"/>
              </a:cxn>
              <a:cxn ang="10800000">
                <a:pos x="wd2" y="hd2"/>
              </a:cxn>
              <a:cxn ang="16200000">
                <a:pos x="wd2" y="hd2"/>
              </a:cxn>
            </a:cxnLst>
            <a:rect l="0" t="0" r="r" b="b"/>
            <a:pathLst>
              <a:path w="21600" h="21600" extrusionOk="0">
                <a:moveTo>
                  <a:pt x="0" y="15195"/>
                </a:moveTo>
                <a:lnTo>
                  <a:pt x="5579" y="17216"/>
                </a:lnTo>
                <a:lnTo>
                  <a:pt x="9407" y="16755"/>
                </a:lnTo>
                <a:lnTo>
                  <a:pt x="21600" y="21600"/>
                </a:lnTo>
                <a:lnTo>
                  <a:pt x="20578" y="15005"/>
                </a:lnTo>
                <a:lnTo>
                  <a:pt x="17155" y="10701"/>
                </a:lnTo>
                <a:lnTo>
                  <a:pt x="17209" y="7436"/>
                </a:lnTo>
                <a:lnTo>
                  <a:pt x="14435" y="7066"/>
                </a:lnTo>
                <a:lnTo>
                  <a:pt x="10565" y="13041"/>
                </a:lnTo>
                <a:lnTo>
                  <a:pt x="12775" y="3174"/>
                </a:lnTo>
                <a:lnTo>
                  <a:pt x="11596" y="0"/>
                </a:lnTo>
                <a:lnTo>
                  <a:pt x="9120" y="5076"/>
                </a:lnTo>
                <a:lnTo>
                  <a:pt x="7866" y="1332"/>
                </a:lnTo>
                <a:lnTo>
                  <a:pt x="0" y="15195"/>
                </a:lnTo>
                <a:close/>
              </a:path>
            </a:pathLst>
          </a:custGeom>
          <a:solidFill>
            <a:srgbClr val="9CD036"/>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30" name="Shape 1399"/>
          <p:cNvSpPr/>
          <p:nvPr userDrawn="1"/>
        </p:nvSpPr>
        <p:spPr>
          <a:xfrm>
            <a:off x="1592311" y="2338130"/>
            <a:ext cx="1207981" cy="519942"/>
          </a:xfrm>
          <a:custGeom>
            <a:avLst/>
            <a:gdLst/>
            <a:ahLst/>
            <a:cxnLst>
              <a:cxn ang="0">
                <a:pos x="wd2" y="hd2"/>
              </a:cxn>
              <a:cxn ang="5400000">
                <a:pos x="wd2" y="hd2"/>
              </a:cxn>
              <a:cxn ang="10800000">
                <a:pos x="wd2" y="hd2"/>
              </a:cxn>
              <a:cxn ang="16200000">
                <a:pos x="wd2" y="hd2"/>
              </a:cxn>
            </a:cxnLst>
            <a:rect l="0" t="0" r="r" b="b"/>
            <a:pathLst>
              <a:path w="21600" h="21600" extrusionOk="0">
                <a:moveTo>
                  <a:pt x="4779" y="21375"/>
                </a:moveTo>
                <a:lnTo>
                  <a:pt x="21600" y="9851"/>
                </a:lnTo>
                <a:lnTo>
                  <a:pt x="20807" y="335"/>
                </a:lnTo>
                <a:lnTo>
                  <a:pt x="6886" y="0"/>
                </a:lnTo>
                <a:lnTo>
                  <a:pt x="6428" y="6587"/>
                </a:lnTo>
                <a:lnTo>
                  <a:pt x="0" y="21600"/>
                </a:lnTo>
                <a:lnTo>
                  <a:pt x="4779" y="21375"/>
                </a:lnTo>
                <a:close/>
              </a:path>
            </a:pathLst>
          </a:custGeom>
          <a:solidFill>
            <a:srgbClr val="64CCC9">
              <a:alpha val="59959"/>
            </a:srgbClr>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31" name="Shape 1400"/>
          <p:cNvSpPr/>
          <p:nvPr userDrawn="1"/>
        </p:nvSpPr>
        <p:spPr>
          <a:xfrm>
            <a:off x="2885762" y="2756244"/>
            <a:ext cx="1015870" cy="348334"/>
          </a:xfrm>
          <a:custGeom>
            <a:avLst/>
            <a:gdLst/>
            <a:ahLst/>
            <a:cxnLst>
              <a:cxn ang="0">
                <a:pos x="wd2" y="hd2"/>
              </a:cxn>
              <a:cxn ang="5400000">
                <a:pos x="wd2" y="hd2"/>
              </a:cxn>
              <a:cxn ang="10800000">
                <a:pos x="wd2" y="hd2"/>
              </a:cxn>
              <a:cxn ang="16200000">
                <a:pos x="wd2" y="hd2"/>
              </a:cxn>
            </a:cxnLst>
            <a:rect l="0" t="0" r="r" b="b"/>
            <a:pathLst>
              <a:path w="21600" h="21600" extrusionOk="0">
                <a:moveTo>
                  <a:pt x="21150" y="21600"/>
                </a:moveTo>
                <a:lnTo>
                  <a:pt x="21600" y="11132"/>
                </a:lnTo>
                <a:lnTo>
                  <a:pt x="3372" y="0"/>
                </a:lnTo>
                <a:lnTo>
                  <a:pt x="0" y="13883"/>
                </a:lnTo>
                <a:lnTo>
                  <a:pt x="21150" y="21600"/>
                </a:lnTo>
                <a:close/>
              </a:path>
            </a:pathLst>
          </a:custGeom>
          <a:solidFill>
            <a:srgbClr val="64CCC9">
              <a:alpha val="59959"/>
            </a:srgbClr>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32" name="Shape 1401"/>
          <p:cNvSpPr/>
          <p:nvPr userDrawn="1"/>
        </p:nvSpPr>
        <p:spPr>
          <a:xfrm>
            <a:off x="4975503" y="1780726"/>
            <a:ext cx="603171" cy="708025"/>
          </a:xfrm>
          <a:custGeom>
            <a:avLst/>
            <a:gdLst/>
            <a:ahLst/>
            <a:cxnLst>
              <a:cxn ang="0">
                <a:pos x="wd2" y="hd2"/>
              </a:cxn>
              <a:cxn ang="5400000">
                <a:pos x="wd2" y="hd2"/>
              </a:cxn>
              <a:cxn ang="10800000">
                <a:pos x="wd2" y="hd2"/>
              </a:cxn>
              <a:cxn ang="16200000">
                <a:pos x="wd2" y="hd2"/>
              </a:cxn>
            </a:cxnLst>
            <a:rect l="0" t="0" r="r" b="b"/>
            <a:pathLst>
              <a:path w="21600" h="21600" extrusionOk="0">
                <a:moveTo>
                  <a:pt x="9891" y="19118"/>
                </a:moveTo>
                <a:lnTo>
                  <a:pt x="21600" y="7412"/>
                </a:lnTo>
                <a:lnTo>
                  <a:pt x="16796" y="0"/>
                </a:lnTo>
                <a:lnTo>
                  <a:pt x="0" y="21600"/>
                </a:lnTo>
                <a:lnTo>
                  <a:pt x="9891" y="19118"/>
                </a:lnTo>
                <a:close/>
              </a:path>
            </a:pathLst>
          </a:custGeom>
          <a:solidFill>
            <a:srgbClr val="9CD036"/>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sp>
        <p:nvSpPr>
          <p:cNvPr id="133" name="Shape 1402"/>
          <p:cNvSpPr/>
          <p:nvPr userDrawn="1"/>
        </p:nvSpPr>
        <p:spPr>
          <a:xfrm>
            <a:off x="2409784" y="2628643"/>
            <a:ext cx="496231" cy="366738"/>
          </a:xfrm>
          <a:custGeom>
            <a:avLst/>
            <a:gdLst/>
            <a:ahLst/>
            <a:cxnLst>
              <a:cxn ang="0">
                <a:pos x="wd2" y="hd2"/>
              </a:cxn>
              <a:cxn ang="5400000">
                <a:pos x="wd2" y="hd2"/>
              </a:cxn>
              <a:cxn ang="10800000">
                <a:pos x="wd2" y="hd2"/>
              </a:cxn>
              <a:cxn ang="16200000">
                <a:pos x="wd2" y="hd2"/>
              </a:cxn>
            </a:cxnLst>
            <a:rect l="0" t="0" r="r" b="b"/>
            <a:pathLst>
              <a:path w="21600" h="21600" extrusionOk="0">
                <a:moveTo>
                  <a:pt x="19808" y="20192"/>
                </a:moveTo>
                <a:lnTo>
                  <a:pt x="21600" y="7321"/>
                </a:lnTo>
                <a:lnTo>
                  <a:pt x="17559" y="0"/>
                </a:lnTo>
                <a:lnTo>
                  <a:pt x="0" y="21600"/>
                </a:lnTo>
                <a:lnTo>
                  <a:pt x="19808" y="20192"/>
                </a:lnTo>
                <a:close/>
              </a:path>
            </a:pathLst>
          </a:custGeom>
          <a:solidFill>
            <a:srgbClr val="64CCC9">
              <a:alpha val="59959"/>
            </a:srgbClr>
          </a:solidFill>
          <a:ln w="12700">
            <a:miter lim="400000"/>
          </a:ln>
        </p:spPr>
        <p:txBody>
          <a:bodyPr lIns="91440" tIns="45708" rIns="91440"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pic>
        <p:nvPicPr>
          <p:cNvPr id="217" name="Picture 216"/>
          <p:cNvPicPr>
            <a:picLocks noChangeAspect="1"/>
          </p:cNvPicPr>
          <p:nvPr userDrawn="1"/>
        </p:nvPicPr>
        <p:blipFill>
          <a:blip r:embed="rId4" cstate="print">
            <a:alphaModFix amt="37000"/>
            <a:extLst>
              <a:ext uri="{28A0092B-C50C-407E-A947-70E740481C1C}">
                <a14:useLocalDpi xmlns:a14="http://schemas.microsoft.com/office/drawing/2010/main"/>
              </a:ext>
            </a:extLst>
          </a:blip>
          <a:stretch>
            <a:fillRect/>
          </a:stretch>
        </p:blipFill>
        <p:spPr>
          <a:xfrm>
            <a:off x="4840579" y="5804551"/>
            <a:ext cx="735185" cy="144980"/>
          </a:xfrm>
          <a:prstGeom prst="rect">
            <a:avLst/>
          </a:prstGeom>
          <a:noFill/>
          <a:ln>
            <a:noFill/>
          </a:ln>
        </p:spPr>
      </p:pic>
      <p:pic>
        <p:nvPicPr>
          <p:cNvPr id="218" name="Picture 217"/>
          <p:cNvPicPr>
            <a:picLocks noChangeAspect="1"/>
          </p:cNvPicPr>
          <p:nvPr userDrawn="1"/>
        </p:nvPicPr>
        <p:blipFill>
          <a:blip r:embed="rId4" cstate="print">
            <a:alphaModFix amt="37000"/>
            <a:extLst>
              <a:ext uri="{28A0092B-C50C-407E-A947-70E740481C1C}">
                <a14:useLocalDpi xmlns:a14="http://schemas.microsoft.com/office/drawing/2010/main"/>
              </a:ext>
            </a:extLst>
          </a:blip>
          <a:stretch>
            <a:fillRect/>
          </a:stretch>
        </p:blipFill>
        <p:spPr>
          <a:xfrm>
            <a:off x="7541438" y="5804551"/>
            <a:ext cx="735185" cy="144980"/>
          </a:xfrm>
          <a:prstGeom prst="rect">
            <a:avLst/>
          </a:prstGeom>
          <a:noFill/>
          <a:ln>
            <a:noFill/>
          </a:ln>
        </p:spPr>
      </p:pic>
      <p:grpSp>
        <p:nvGrpSpPr>
          <p:cNvPr id="139" name="Group 1414"/>
          <p:cNvGrpSpPr/>
          <p:nvPr userDrawn="1"/>
        </p:nvGrpSpPr>
        <p:grpSpPr>
          <a:xfrm flipH="1">
            <a:off x="2661983" y="1608781"/>
            <a:ext cx="165725" cy="183380"/>
            <a:chOff x="0" y="0"/>
            <a:chExt cx="331535" cy="366854"/>
          </a:xfrm>
        </p:grpSpPr>
        <p:sp>
          <p:nvSpPr>
            <p:cNvPr id="140" name="Shape 1408"/>
            <p:cNvSpPr/>
            <p:nvPr/>
          </p:nvSpPr>
          <p:spPr>
            <a:xfrm>
              <a:off x="142412" y="290293"/>
              <a:ext cx="43750" cy="76562"/>
            </a:xfrm>
            <a:prstGeom prst="rect">
              <a:avLst/>
            </a:prstGeom>
            <a:solidFill>
              <a:srgbClr val="5D3E16"/>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1" name="Shape 1409"/>
            <p:cNvSpPr/>
            <p:nvPr/>
          </p:nvSpPr>
          <p:spPr>
            <a:xfrm>
              <a:off x="-1" y="-1"/>
              <a:ext cx="331537" cy="3169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00" y="0"/>
                  </a:lnTo>
                  <a:lnTo>
                    <a:pt x="21600" y="21600"/>
                  </a:lnTo>
                  <a:lnTo>
                    <a:pt x="0" y="21600"/>
                  </a:lnTo>
                  <a:close/>
                </a:path>
              </a:pathLst>
            </a:custGeom>
            <a:solidFill>
              <a:srgbClr val="0F9948"/>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2" name="Shape 1410"/>
            <p:cNvSpPr/>
            <p:nvPr/>
          </p:nvSpPr>
          <p:spPr>
            <a:xfrm>
              <a:off x="162691" y="-1"/>
              <a:ext cx="168845" cy="3169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lnTo>
                    <a:pt x="0" y="0"/>
                  </a:lnTo>
                  <a:close/>
                </a:path>
              </a:pathLst>
            </a:custGeom>
            <a:solidFill>
              <a:srgbClr val="76C05C"/>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3" name="Shape 1411"/>
            <p:cNvSpPr/>
            <p:nvPr/>
          </p:nvSpPr>
          <p:spPr>
            <a:xfrm>
              <a:off x="139222" y="-1"/>
              <a:ext cx="46940" cy="451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lnTo>
                    <a:pt x="0" y="21600"/>
                  </a:lnTo>
                  <a:close/>
                </a:path>
              </a:pathLst>
            </a:custGeom>
            <a:solidFill>
              <a:srgbClr val="76C05C"/>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4" name="Shape 1412"/>
            <p:cNvSpPr/>
            <p:nvPr/>
          </p:nvSpPr>
          <p:spPr>
            <a:xfrm>
              <a:off x="162691" y="-1"/>
              <a:ext cx="23471" cy="4511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21600"/>
                  </a:lnTo>
                  <a:close/>
                </a:path>
              </a:pathLst>
            </a:custGeom>
            <a:solidFill>
              <a:srgbClr val="91CD7D"/>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5" name="Shape 1413"/>
            <p:cNvSpPr/>
            <p:nvPr/>
          </p:nvSpPr>
          <p:spPr>
            <a:xfrm>
              <a:off x="162691" y="-1"/>
              <a:ext cx="23471" cy="451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0" y="0"/>
                  </a:lnTo>
                  <a:close/>
                </a:path>
              </a:pathLst>
            </a:custGeom>
            <a:solidFill>
              <a:srgbClr val="91CD7D"/>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grpSp>
      <p:pic>
        <p:nvPicPr>
          <p:cNvPr id="152" name="image1.png"/>
          <p:cNvPicPr>
            <a:picLocks noChangeAspect="1"/>
          </p:cNvPicPr>
          <p:nvPr/>
        </p:nvPicPr>
        <p:blipFill>
          <a:blip r:embed="rId5">
            <a:extLst/>
          </a:blip>
          <a:stretch>
            <a:fillRect/>
          </a:stretch>
        </p:blipFill>
        <p:spPr>
          <a:xfrm rot="10800000">
            <a:off x="11625488" y="3278288"/>
            <a:ext cx="123987" cy="166871"/>
          </a:xfrm>
          <a:prstGeom prst="rect">
            <a:avLst/>
          </a:prstGeom>
          <a:ln w="12700" cap="flat">
            <a:noFill/>
            <a:miter lim="400000"/>
          </a:ln>
          <a:effectLst>
            <a:outerShdw blurRad="711200" rotWithShape="0">
              <a:srgbClr val="000000">
                <a:alpha val="75000"/>
              </a:srgbClr>
            </a:outerShdw>
          </a:effectLst>
        </p:spPr>
      </p:pic>
      <p:grpSp>
        <p:nvGrpSpPr>
          <p:cNvPr id="156" name="Group 1436"/>
          <p:cNvGrpSpPr/>
          <p:nvPr userDrawn="1"/>
        </p:nvGrpSpPr>
        <p:grpSpPr>
          <a:xfrm>
            <a:off x="3386453" y="1446087"/>
            <a:ext cx="6357762" cy="4446213"/>
            <a:chOff x="-1201835" y="5330"/>
            <a:chExt cx="12718835" cy="8894739"/>
          </a:xfrm>
        </p:grpSpPr>
        <p:sp>
          <p:nvSpPr>
            <p:cNvPr id="157" name="Shape 1430"/>
            <p:cNvSpPr/>
            <p:nvPr/>
          </p:nvSpPr>
          <p:spPr>
            <a:xfrm>
              <a:off x="7530654" y="7172186"/>
              <a:ext cx="729581" cy="16678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4A3116"/>
            </a:solidFill>
            <a:ln w="12700" cap="flat">
              <a:noFill/>
              <a:miter lim="400000"/>
            </a:ln>
            <a:effectLst/>
          </p:spPr>
          <p:txBody>
            <a:bodyPr wrap="square" lIns="19045" tIns="19045" rIns="19045" bIns="19045" numCol="1" anchor="ctr">
              <a:noAutofit/>
            </a:bodyPr>
            <a:lstStyle/>
            <a:p>
              <a:pPr>
                <a:lnSpc>
                  <a:spcPct val="100000"/>
                </a:lnSpc>
                <a:spcBef>
                  <a:spcPts val="0"/>
                </a:spcBef>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8" name="Shape 1431"/>
            <p:cNvSpPr/>
            <p:nvPr/>
          </p:nvSpPr>
          <p:spPr>
            <a:xfrm>
              <a:off x="2076631" y="7202844"/>
              <a:ext cx="747741" cy="1637238"/>
            </a:xfrm>
            <a:custGeom>
              <a:avLst/>
              <a:gdLst/>
              <a:ahLst/>
              <a:cxnLst>
                <a:cxn ang="0">
                  <a:pos x="wd2" y="hd2"/>
                </a:cxn>
                <a:cxn ang="5400000">
                  <a:pos x="wd2" y="hd2"/>
                </a:cxn>
                <a:cxn ang="10800000">
                  <a:pos x="wd2" y="hd2"/>
                </a:cxn>
                <a:cxn ang="16200000">
                  <a:pos x="wd2" y="hd2"/>
                </a:cxn>
              </a:cxnLst>
              <a:rect l="0" t="0" r="r" b="b"/>
              <a:pathLst>
                <a:path w="21600" h="21600" extrusionOk="0">
                  <a:moveTo>
                    <a:pt x="21589" y="0"/>
                  </a:moveTo>
                  <a:lnTo>
                    <a:pt x="0" y="887"/>
                  </a:lnTo>
                  <a:lnTo>
                    <a:pt x="525" y="1379"/>
                  </a:lnTo>
                  <a:lnTo>
                    <a:pt x="525" y="21600"/>
                  </a:lnTo>
                  <a:lnTo>
                    <a:pt x="21600" y="21600"/>
                  </a:lnTo>
                  <a:lnTo>
                    <a:pt x="21600" y="0"/>
                  </a:lnTo>
                  <a:cubicBezTo>
                    <a:pt x="21600" y="0"/>
                    <a:pt x="21589" y="0"/>
                    <a:pt x="21589" y="0"/>
                  </a:cubicBezTo>
                  <a:close/>
                </a:path>
              </a:pathLst>
            </a:custGeom>
            <a:solidFill>
              <a:srgbClr val="4A3116"/>
            </a:solidFill>
            <a:ln w="12700" cap="flat">
              <a:noFill/>
              <a:miter lim="400000"/>
            </a:ln>
            <a:effectLst/>
          </p:spPr>
          <p:txBody>
            <a:bodyPr wrap="square" lIns="19045" tIns="19045" rIns="19045" bIns="19045" numCol="1" anchor="ctr">
              <a:noAutofit/>
            </a:bodyPr>
            <a:lstStyle/>
            <a:p>
              <a:pPr>
                <a:lnSpc>
                  <a:spcPct val="100000"/>
                </a:lnSpc>
                <a:spcBef>
                  <a:spcPts val="0"/>
                </a:spcBef>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9" name="Shape 1432"/>
            <p:cNvSpPr/>
            <p:nvPr/>
          </p:nvSpPr>
          <p:spPr>
            <a:xfrm>
              <a:off x="-1201835" y="5330"/>
              <a:ext cx="12718835" cy="5657016"/>
            </a:xfrm>
            <a:custGeom>
              <a:avLst/>
              <a:gdLst/>
              <a:ahLst/>
              <a:cxnLst>
                <a:cxn ang="0">
                  <a:pos x="wd2" y="hd2"/>
                </a:cxn>
                <a:cxn ang="5400000">
                  <a:pos x="wd2" y="hd2"/>
                </a:cxn>
                <a:cxn ang="10800000">
                  <a:pos x="wd2" y="hd2"/>
                </a:cxn>
                <a:cxn ang="16200000">
                  <a:pos x="wd2" y="hd2"/>
                </a:cxn>
              </a:cxnLst>
              <a:rect l="0" t="0" r="r" b="b"/>
              <a:pathLst>
                <a:path w="21339" h="21070" extrusionOk="0">
                  <a:moveTo>
                    <a:pt x="21322" y="8870"/>
                  </a:moveTo>
                  <a:cubicBezTo>
                    <a:pt x="21393" y="6965"/>
                    <a:pt x="21344" y="3888"/>
                    <a:pt x="19046" y="3134"/>
                  </a:cubicBezTo>
                  <a:cubicBezTo>
                    <a:pt x="13946" y="1461"/>
                    <a:pt x="7446" y="767"/>
                    <a:pt x="2299" y="67"/>
                  </a:cubicBezTo>
                  <a:cubicBezTo>
                    <a:pt x="1593" y="-29"/>
                    <a:pt x="-207" y="-530"/>
                    <a:pt x="19" y="3782"/>
                  </a:cubicBezTo>
                  <a:cubicBezTo>
                    <a:pt x="373" y="10526"/>
                    <a:pt x="1972" y="21055"/>
                    <a:pt x="1988" y="21070"/>
                  </a:cubicBezTo>
                  <a:lnTo>
                    <a:pt x="20321" y="21070"/>
                  </a:lnTo>
                  <a:lnTo>
                    <a:pt x="21322" y="8870"/>
                  </a:lnTo>
                  <a:close/>
                </a:path>
              </a:pathLst>
            </a:custGeom>
            <a:solidFill>
              <a:srgbClr val="4A3116"/>
            </a:solidFill>
            <a:ln w="12700" cap="flat">
              <a:noFill/>
              <a:miter lim="400000"/>
            </a:ln>
            <a:effectLst/>
          </p:spPr>
          <p:txBody>
            <a:bodyPr wrap="square" lIns="19045" tIns="19045" rIns="19045" bIns="19045" numCol="1" anchor="ctr">
              <a:noAutofit/>
            </a:bodyPr>
            <a:lstStyle/>
            <a:p>
              <a:pPr>
                <a:spcBef>
                  <a:spcPts val="0"/>
                </a:spcBef>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60" name="Shape 1433"/>
            <p:cNvSpPr/>
            <p:nvPr/>
          </p:nvSpPr>
          <p:spPr>
            <a:xfrm>
              <a:off x="-17247" y="5658488"/>
              <a:ext cx="10931229" cy="2121841"/>
            </a:xfrm>
            <a:custGeom>
              <a:avLst/>
              <a:gdLst/>
              <a:ahLst/>
              <a:cxnLst>
                <a:cxn ang="0">
                  <a:pos x="wd2" y="hd2"/>
                </a:cxn>
                <a:cxn ang="5400000">
                  <a:pos x="wd2" y="hd2"/>
                </a:cxn>
                <a:cxn ang="10800000">
                  <a:pos x="wd2" y="hd2"/>
                </a:cxn>
                <a:cxn ang="16200000">
                  <a:pos x="wd2" y="hd2"/>
                </a:cxn>
              </a:cxnLst>
              <a:rect l="0" t="0" r="r" b="b"/>
              <a:pathLst>
                <a:path w="21600" h="21327" extrusionOk="0">
                  <a:moveTo>
                    <a:pt x="21600" y="0"/>
                  </a:moveTo>
                  <a:lnTo>
                    <a:pt x="0" y="0"/>
                  </a:lnTo>
                  <a:cubicBezTo>
                    <a:pt x="361" y="5218"/>
                    <a:pt x="585" y="7925"/>
                    <a:pt x="919" y="12458"/>
                  </a:cubicBezTo>
                  <a:cubicBezTo>
                    <a:pt x="1200" y="16267"/>
                    <a:pt x="1527" y="21065"/>
                    <a:pt x="3172" y="20701"/>
                  </a:cubicBezTo>
                  <a:cubicBezTo>
                    <a:pt x="3376" y="21557"/>
                    <a:pt x="16716" y="21600"/>
                    <a:pt x="19150" y="20422"/>
                  </a:cubicBezTo>
                  <a:cubicBezTo>
                    <a:pt x="20313" y="19859"/>
                    <a:pt x="21317" y="14543"/>
                    <a:pt x="21600" y="0"/>
                  </a:cubicBezTo>
                </a:path>
              </a:pathLst>
            </a:custGeom>
            <a:solidFill>
              <a:srgbClr val="E1C276"/>
            </a:solidFill>
            <a:ln w="12700" cap="flat">
              <a:noFill/>
              <a:miter lim="400000"/>
            </a:ln>
            <a:effectLst/>
          </p:spPr>
          <p:txBody>
            <a:bodyPr wrap="square" lIns="19045" tIns="19045" rIns="19045" bIns="19045" numCol="1" anchor="ctr">
              <a:noAutofit/>
            </a:bodyPr>
            <a:lstStyle/>
            <a:p>
              <a:pPr>
                <a:lnSpc>
                  <a:spcPct val="100000"/>
                </a:lnSpc>
                <a:spcBef>
                  <a:spcPts val="0"/>
                </a:spcBef>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61" name="Shape 1434"/>
            <p:cNvSpPr/>
            <p:nvPr/>
          </p:nvSpPr>
          <p:spPr>
            <a:xfrm flipH="1">
              <a:off x="1775846" y="8260035"/>
              <a:ext cx="1372611" cy="640034"/>
            </a:xfrm>
            <a:custGeom>
              <a:avLst/>
              <a:gdLst>
                <a:gd name="connsiteX0" fmla="*/ 8421 w 20132"/>
                <a:gd name="connsiteY0" fmla="*/ 12777 h 21600"/>
                <a:gd name="connsiteX1" fmla="*/ 10 w 20132"/>
                <a:gd name="connsiteY1" fmla="*/ 6095 h 21600"/>
                <a:gd name="connsiteX2" fmla="*/ 4778 w 20132"/>
                <a:gd name="connsiteY2" fmla="*/ 15211 h 21600"/>
                <a:gd name="connsiteX3" fmla="*/ 3867 w 20132"/>
                <a:gd name="connsiteY3" fmla="*/ 20687 h 21600"/>
                <a:gd name="connsiteX4" fmla="*/ 9462 w 20132"/>
                <a:gd name="connsiteY4" fmla="*/ 20079 h 21600"/>
                <a:gd name="connsiteX5" fmla="*/ 14699 w 20132"/>
                <a:gd name="connsiteY5" fmla="*/ 21600 h 21600"/>
                <a:gd name="connsiteX6" fmla="*/ 20132 w 20132"/>
                <a:gd name="connsiteY6" fmla="*/ 7098 h 21600"/>
                <a:gd name="connsiteX7" fmla="*/ 13896 w 20132"/>
                <a:gd name="connsiteY7" fmla="*/ 12169 h 21600"/>
                <a:gd name="connsiteX8" fmla="*/ 15633 w 20132"/>
                <a:gd name="connsiteY8" fmla="*/ 0 h 21600"/>
                <a:gd name="connsiteX9" fmla="*/ 8421 w 20132"/>
                <a:gd name="connsiteY9" fmla="*/ 1277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32" h="21600" extrusionOk="0">
                  <a:moveTo>
                    <a:pt x="8421" y="12777"/>
                  </a:moveTo>
                  <a:cubicBezTo>
                    <a:pt x="5817" y="13793"/>
                    <a:pt x="4900" y="6095"/>
                    <a:pt x="10" y="6095"/>
                  </a:cubicBezTo>
                  <a:cubicBezTo>
                    <a:pt x="-250" y="6095"/>
                    <a:pt x="4778" y="15211"/>
                    <a:pt x="4778" y="15211"/>
                  </a:cubicBezTo>
                  <a:lnTo>
                    <a:pt x="3867" y="20687"/>
                  </a:lnTo>
                  <a:lnTo>
                    <a:pt x="9462" y="20079"/>
                  </a:lnTo>
                  <a:lnTo>
                    <a:pt x="14699" y="21600"/>
                  </a:lnTo>
                  <a:lnTo>
                    <a:pt x="20132" y="7098"/>
                  </a:lnTo>
                  <a:cubicBezTo>
                    <a:pt x="20132" y="7098"/>
                    <a:pt x="15067" y="8519"/>
                    <a:pt x="13896" y="12169"/>
                  </a:cubicBezTo>
                  <a:cubicBezTo>
                    <a:pt x="12725" y="15819"/>
                    <a:pt x="15633" y="0"/>
                    <a:pt x="15633" y="0"/>
                  </a:cubicBezTo>
                  <a:cubicBezTo>
                    <a:pt x="15633" y="0"/>
                    <a:pt x="11025" y="11761"/>
                    <a:pt x="8421" y="12777"/>
                  </a:cubicBezTo>
                  <a:close/>
                </a:path>
              </a:pathLst>
            </a:custGeom>
            <a:solidFill>
              <a:srgbClr val="76C05C"/>
            </a:solidFill>
            <a:ln w="12700" cap="flat">
              <a:noFill/>
              <a:miter lim="400000"/>
            </a:ln>
            <a:effectLst/>
          </p:spPr>
          <p:txBody>
            <a:bodyPr wrap="square" lIns="19045" tIns="19045" rIns="19045" bIns="19045" numCol="1" anchor="ctr">
              <a:noAutofit/>
            </a:bodyPr>
            <a:lstStyle/>
            <a:p>
              <a:pPr>
                <a:lnSpc>
                  <a:spcPct val="100000"/>
                </a:lnSpc>
                <a:spcBef>
                  <a:spcPts val="0"/>
                </a:spcBef>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0" name="Shape 1435"/>
            <p:cNvSpPr/>
            <p:nvPr userDrawn="1"/>
          </p:nvSpPr>
          <p:spPr>
            <a:xfrm>
              <a:off x="7233333" y="8272522"/>
              <a:ext cx="1347129" cy="615060"/>
            </a:xfrm>
            <a:custGeom>
              <a:avLst/>
              <a:gdLst>
                <a:gd name="connsiteX0" fmla="*/ 7848 w 19559"/>
                <a:gd name="connsiteY0" fmla="*/ 12777 h 21600"/>
                <a:gd name="connsiteX1" fmla="*/ 11 w 19559"/>
                <a:gd name="connsiteY1" fmla="*/ 4443 h 21600"/>
                <a:gd name="connsiteX2" fmla="*/ 4205 w 19559"/>
                <a:gd name="connsiteY2" fmla="*/ 15211 h 21600"/>
                <a:gd name="connsiteX3" fmla="*/ 3294 w 19559"/>
                <a:gd name="connsiteY3" fmla="*/ 20687 h 21600"/>
                <a:gd name="connsiteX4" fmla="*/ 8889 w 19559"/>
                <a:gd name="connsiteY4" fmla="*/ 20079 h 21600"/>
                <a:gd name="connsiteX5" fmla="*/ 14126 w 19559"/>
                <a:gd name="connsiteY5" fmla="*/ 21600 h 21600"/>
                <a:gd name="connsiteX6" fmla="*/ 19559 w 19559"/>
                <a:gd name="connsiteY6" fmla="*/ 7098 h 21600"/>
                <a:gd name="connsiteX7" fmla="*/ 13323 w 19559"/>
                <a:gd name="connsiteY7" fmla="*/ 12169 h 21600"/>
                <a:gd name="connsiteX8" fmla="*/ 15060 w 19559"/>
                <a:gd name="connsiteY8" fmla="*/ 0 h 21600"/>
                <a:gd name="connsiteX9" fmla="*/ 7848 w 19559"/>
                <a:gd name="connsiteY9" fmla="*/ 1277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9" h="21600" extrusionOk="0">
                  <a:moveTo>
                    <a:pt x="7848" y="12777"/>
                  </a:moveTo>
                  <a:cubicBezTo>
                    <a:pt x="5340" y="13517"/>
                    <a:pt x="4901" y="4443"/>
                    <a:pt x="11" y="4443"/>
                  </a:cubicBezTo>
                  <a:cubicBezTo>
                    <a:pt x="-249" y="4443"/>
                    <a:pt x="4205" y="15211"/>
                    <a:pt x="4205" y="15211"/>
                  </a:cubicBezTo>
                  <a:lnTo>
                    <a:pt x="3294" y="20687"/>
                  </a:lnTo>
                  <a:lnTo>
                    <a:pt x="8889" y="20079"/>
                  </a:lnTo>
                  <a:lnTo>
                    <a:pt x="14126" y="21600"/>
                  </a:lnTo>
                  <a:lnTo>
                    <a:pt x="19559" y="7098"/>
                  </a:lnTo>
                  <a:cubicBezTo>
                    <a:pt x="19559" y="7098"/>
                    <a:pt x="14494" y="8519"/>
                    <a:pt x="13323" y="12169"/>
                  </a:cubicBezTo>
                  <a:cubicBezTo>
                    <a:pt x="12152" y="15819"/>
                    <a:pt x="15060" y="0"/>
                    <a:pt x="15060" y="0"/>
                  </a:cubicBezTo>
                  <a:cubicBezTo>
                    <a:pt x="15060" y="0"/>
                    <a:pt x="10356" y="12037"/>
                    <a:pt x="7848" y="12777"/>
                  </a:cubicBezTo>
                  <a:close/>
                </a:path>
              </a:pathLst>
            </a:custGeom>
            <a:solidFill>
              <a:srgbClr val="76C05C"/>
            </a:solidFill>
            <a:ln w="12700" cap="flat">
              <a:noFill/>
              <a:miter lim="400000"/>
            </a:ln>
            <a:effectLst/>
          </p:spPr>
          <p:txBody>
            <a:bodyPr wrap="square" lIns="19045" tIns="19045" rIns="19045" bIns="19045" numCol="1" anchor="ctr">
              <a:noAutofit/>
            </a:bodyPr>
            <a:lstStyle/>
            <a:p>
              <a:pPr>
                <a:lnSpc>
                  <a:spcPct val="100000"/>
                </a:lnSpc>
                <a:spcBef>
                  <a:spcPts val="0"/>
                </a:spcBef>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pic>
        <p:nvPicPr>
          <p:cNvPr id="164" name="pasted-image.pdf"/>
          <p:cNvPicPr>
            <a:picLocks noChangeAspect="1"/>
          </p:cNvPicPr>
          <p:nvPr userDrawn="1"/>
        </p:nvPicPr>
        <p:blipFill>
          <a:blip r:embed="rId6">
            <a:extLst/>
          </a:blip>
          <a:stretch>
            <a:fillRect/>
          </a:stretch>
        </p:blipFill>
        <p:spPr>
          <a:xfrm>
            <a:off x="6256004" y="3976138"/>
            <a:ext cx="844763" cy="591288"/>
          </a:xfrm>
          <a:prstGeom prst="rect">
            <a:avLst/>
          </a:prstGeom>
          <a:ln w="12700">
            <a:miter lim="400000"/>
          </a:ln>
        </p:spPr>
      </p:pic>
      <p:pic>
        <p:nvPicPr>
          <p:cNvPr id="91" name="Picture 90"/>
          <p:cNvPicPr>
            <a:picLocks noChangeAspect="1"/>
          </p:cNvPicPr>
          <p:nvPr userDrawn="1"/>
        </p:nvPicPr>
        <p:blipFill>
          <a:blip r:embed="rId4" cstate="print">
            <a:alphaModFix amt="37000"/>
            <a:extLst>
              <a:ext uri="{28A0092B-C50C-407E-A947-70E740481C1C}">
                <a14:useLocalDpi xmlns:a14="http://schemas.microsoft.com/office/drawing/2010/main"/>
              </a:ext>
            </a:extLst>
          </a:blip>
          <a:stretch>
            <a:fillRect/>
          </a:stretch>
        </p:blipFill>
        <p:spPr>
          <a:xfrm>
            <a:off x="10341583" y="5802694"/>
            <a:ext cx="889574" cy="175426"/>
          </a:xfrm>
          <a:prstGeom prst="rect">
            <a:avLst/>
          </a:prstGeom>
          <a:noFill/>
          <a:ln>
            <a:noFill/>
          </a:ln>
        </p:spPr>
      </p:pic>
      <p:grpSp>
        <p:nvGrpSpPr>
          <p:cNvPr id="166" name="Group 1449"/>
          <p:cNvGrpSpPr/>
          <p:nvPr userDrawn="1"/>
        </p:nvGrpSpPr>
        <p:grpSpPr>
          <a:xfrm>
            <a:off x="9839265" y="3053073"/>
            <a:ext cx="1879595" cy="2841769"/>
            <a:chOff x="-635178" y="3810989"/>
            <a:chExt cx="3418334" cy="5168193"/>
          </a:xfrm>
        </p:grpSpPr>
        <p:pic>
          <p:nvPicPr>
            <p:cNvPr id="167" name="image1.png"/>
            <p:cNvPicPr>
              <a:picLocks noChangeAspect="1"/>
            </p:cNvPicPr>
            <p:nvPr userDrawn="1"/>
          </p:nvPicPr>
          <p:blipFill>
            <a:blip r:embed="rId5">
              <a:extLst/>
            </a:blip>
            <a:stretch>
              <a:fillRect/>
            </a:stretch>
          </p:blipFill>
          <p:spPr>
            <a:xfrm rot="10800000">
              <a:off x="797445" y="8234801"/>
              <a:ext cx="553088" cy="744381"/>
            </a:xfrm>
            <a:prstGeom prst="rect">
              <a:avLst/>
            </a:prstGeom>
            <a:ln w="12700" cap="flat">
              <a:noFill/>
              <a:miter lim="400000"/>
            </a:ln>
            <a:effectLst/>
          </p:spPr>
        </p:pic>
        <p:grpSp>
          <p:nvGrpSpPr>
            <p:cNvPr id="168" name="Group 1448"/>
            <p:cNvGrpSpPr/>
            <p:nvPr userDrawn="1"/>
          </p:nvGrpSpPr>
          <p:grpSpPr>
            <a:xfrm>
              <a:off x="-635178" y="3810989"/>
              <a:ext cx="3418334" cy="4453813"/>
              <a:chOff x="-635178" y="3810989"/>
              <a:chExt cx="3418334" cy="4453813"/>
            </a:xfrm>
          </p:grpSpPr>
          <p:sp>
            <p:nvSpPr>
              <p:cNvPr id="169" name="Shape 1446"/>
              <p:cNvSpPr/>
              <p:nvPr userDrawn="1"/>
            </p:nvSpPr>
            <p:spPr>
              <a:xfrm>
                <a:off x="-635178" y="3810989"/>
                <a:ext cx="1709165" cy="44538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02" y="7966"/>
                    </a:lnTo>
                    <a:lnTo>
                      <a:pt x="15083" y="7966"/>
                    </a:lnTo>
                    <a:lnTo>
                      <a:pt x="5282" y="14208"/>
                    </a:lnTo>
                    <a:lnTo>
                      <a:pt x="11299" y="14208"/>
                    </a:lnTo>
                    <a:lnTo>
                      <a:pt x="0" y="21600"/>
                    </a:lnTo>
                    <a:lnTo>
                      <a:pt x="21600" y="21600"/>
                    </a:lnTo>
                    <a:lnTo>
                      <a:pt x="21600" y="0"/>
                    </a:lnTo>
                    <a:close/>
                  </a:path>
                </a:pathLst>
              </a:custGeom>
              <a:solidFill>
                <a:srgbClr val="76C05C"/>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70" name="Shape 1447"/>
              <p:cNvSpPr/>
              <p:nvPr userDrawn="1"/>
            </p:nvSpPr>
            <p:spPr>
              <a:xfrm>
                <a:off x="1073989" y="3810989"/>
                <a:ext cx="1709167" cy="44538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301" y="14208"/>
                    </a:lnTo>
                    <a:lnTo>
                      <a:pt x="16318" y="14208"/>
                    </a:lnTo>
                    <a:lnTo>
                      <a:pt x="6780" y="7966"/>
                    </a:lnTo>
                    <a:lnTo>
                      <a:pt x="12298" y="7966"/>
                    </a:lnTo>
                    <a:lnTo>
                      <a:pt x="0" y="0"/>
                    </a:lnTo>
                    <a:lnTo>
                      <a:pt x="0" y="21600"/>
                    </a:lnTo>
                    <a:close/>
                  </a:path>
                </a:pathLst>
              </a:custGeom>
              <a:solidFill>
                <a:srgbClr val="129948"/>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grpSp>
      </p:grpSp>
      <p:pic>
        <p:nvPicPr>
          <p:cNvPr id="98" name="Picture 97"/>
          <p:cNvPicPr>
            <a:picLocks/>
          </p:cNvPicPr>
          <p:nvPr userDrawn="1"/>
        </p:nvPicPr>
        <p:blipFill>
          <a:blip r:embed="rId4" cstate="print">
            <a:alphaModFix amt="37000"/>
            <a:extLst>
              <a:ext uri="{28A0092B-C50C-407E-A947-70E740481C1C}">
                <a14:useLocalDpi xmlns:a14="http://schemas.microsoft.com/office/drawing/2010/main"/>
              </a:ext>
            </a:extLst>
          </a:blip>
          <a:stretch>
            <a:fillRect/>
          </a:stretch>
        </p:blipFill>
        <p:spPr>
          <a:xfrm>
            <a:off x="11510577" y="3351350"/>
            <a:ext cx="342969" cy="131800"/>
          </a:xfrm>
          <a:prstGeom prst="rect">
            <a:avLst/>
          </a:prstGeom>
          <a:noFill/>
          <a:ln>
            <a:noFill/>
          </a:ln>
        </p:spPr>
      </p:pic>
      <p:sp>
        <p:nvSpPr>
          <p:cNvPr id="2" name="Title 1"/>
          <p:cNvSpPr>
            <a:spLocks noGrp="1"/>
          </p:cNvSpPr>
          <p:nvPr userDrawn="1">
            <p:ph type="ctrTitle"/>
          </p:nvPr>
        </p:nvSpPr>
        <p:spPr>
          <a:xfrm>
            <a:off x="3972601" y="1931212"/>
            <a:ext cx="5394960" cy="1298448"/>
          </a:xfrm>
        </p:spPr>
        <p:txBody>
          <a:bodyPr>
            <a:noAutofit/>
          </a:bodyPr>
          <a:lstStyle>
            <a:lvl1pPr algn="ctr">
              <a:lnSpc>
                <a:spcPct val="90000"/>
              </a:lnSpc>
              <a:defRPr sz="3800" spc="0">
                <a:solidFill>
                  <a:srgbClr val="E1C276"/>
                </a:solidFill>
                <a:latin typeface="+mj-lt"/>
              </a:defRPr>
            </a:lvl1pPr>
          </a:lstStyle>
          <a:p>
            <a:r>
              <a:rPr lang="en-US" dirty="0"/>
              <a:t>Click to edit Master title style</a:t>
            </a:r>
          </a:p>
        </p:txBody>
      </p:sp>
      <p:sp>
        <p:nvSpPr>
          <p:cNvPr id="3" name="Subtitle 2"/>
          <p:cNvSpPr>
            <a:spLocks noGrp="1"/>
          </p:cNvSpPr>
          <p:nvPr userDrawn="1">
            <p:ph type="subTitle" idx="1"/>
          </p:nvPr>
        </p:nvSpPr>
        <p:spPr>
          <a:xfrm>
            <a:off x="3958885" y="3321100"/>
            <a:ext cx="5422392" cy="795528"/>
          </a:xfrm>
          <a:prstGeom prst="rect">
            <a:avLst/>
          </a:prstGeom>
        </p:spPr>
        <p:txBody>
          <a:bodyPr>
            <a:noAutofit/>
          </a:bodyPr>
          <a:lstStyle>
            <a:lvl1pPr marL="342900" indent="-342900" algn="ctr">
              <a:lnSpc>
                <a:spcPct val="90000"/>
              </a:lnSpc>
              <a:spcBef>
                <a:spcPts val="0"/>
              </a:spcBef>
              <a:spcAft>
                <a:spcPts val="0"/>
              </a:spcAft>
              <a:buNone/>
              <a:defRPr lang="en-US" sz="2400" kern="1200" spc="0" baseline="0" dirty="0">
                <a:solidFill>
                  <a:srgbClr val="AA8D54"/>
                </a:solidFill>
                <a:latin typeface="Salesforce Sans" panose="020B0505020202020203"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p>
        </p:txBody>
      </p:sp>
      <p:sp>
        <p:nvSpPr>
          <p:cNvPr id="11" name="Text Placeholder 6"/>
          <p:cNvSpPr>
            <a:spLocks noGrp="1"/>
          </p:cNvSpPr>
          <p:nvPr userDrawn="1">
            <p:ph type="body" sz="quarter" idx="16" hasCustomPrompt="1"/>
          </p:nvPr>
        </p:nvSpPr>
        <p:spPr bwMode="invGray">
          <a:xfrm>
            <a:off x="5565848" y="5454565"/>
            <a:ext cx="2052206" cy="377826"/>
          </a:xfrm>
          <a:prstGeom prst="rect">
            <a:avLst/>
          </a:prstGeom>
        </p:spPr>
        <p:txBody>
          <a:bodyPr/>
          <a:lstStyle>
            <a:lvl1pPr marL="0" indent="0" algn="ctr">
              <a:spcBef>
                <a:spcPts val="0"/>
              </a:spcBef>
              <a:spcAft>
                <a:spcPts val="0"/>
              </a:spcAft>
              <a:buFontTx/>
              <a:buNone/>
              <a:defRPr lang="en-US" sz="1400" kern="1200" spc="0" baseline="0" dirty="0" smtClean="0">
                <a:solidFill>
                  <a:srgbClr val="4A3116"/>
                </a:solidFill>
                <a:latin typeface="+mn-lt"/>
                <a:ea typeface="+mn-ea"/>
                <a:cs typeface="+mn-cs"/>
              </a:defRPr>
            </a:lvl1pPr>
            <a:lvl2pPr marL="0" indent="0" algn="l">
              <a:spcBef>
                <a:spcPts val="300"/>
              </a:spcBef>
              <a:spcAft>
                <a:spcPts val="0"/>
              </a:spcAft>
              <a:buSzPct val="110000"/>
              <a:buFont typeface="Arial"/>
              <a:buNone/>
              <a:defRPr lang="en-US" sz="1400" kern="1200" spc="0" baseline="0" dirty="0" smtClean="0">
                <a:solidFill>
                  <a:schemeClr val="bg2"/>
                </a:solidFill>
                <a:latin typeface="+mn-lt"/>
                <a:ea typeface="+mn-ea"/>
                <a:cs typeface="+mn-cs"/>
              </a:defRPr>
            </a:lvl2pPr>
            <a:lvl3pPr marL="0" marR="0" indent="0" algn="l" defTabSz="914400" rtl="0" eaLnBrk="1" fontAlgn="auto" latinLnBrk="0" hangingPunct="1">
              <a:lnSpc>
                <a:spcPct val="95000"/>
              </a:lnSpc>
              <a:spcBef>
                <a:spcPts val="300"/>
              </a:spcBef>
              <a:spcAft>
                <a:spcPts val="0"/>
              </a:spcAft>
              <a:buClr>
                <a:schemeClr val="bg1">
                  <a:lumMod val="75000"/>
                </a:schemeClr>
              </a:buClr>
              <a:buSzPct val="100000"/>
              <a:buFont typeface="Arial" panose="020B0604020202020204" pitchFamily="34" charset="0"/>
              <a:buNone/>
              <a:tabLst/>
              <a:defRPr lang="en-US" sz="1400" kern="1200" spc="0" baseline="0" dirty="0" smtClean="0">
                <a:solidFill>
                  <a:schemeClr val="bg2"/>
                </a:solidFill>
                <a:latin typeface="+mn-lt"/>
                <a:ea typeface="+mn-ea"/>
                <a:cs typeface="+mn-cs"/>
              </a:defRPr>
            </a:lvl3pPr>
            <a:lvl4pPr marL="91440" indent="0">
              <a:spcAft>
                <a:spcPts val="100"/>
              </a:spcAft>
              <a:defRPr lang="en-US" sz="900" kern="1200" spc="0" baseline="0" dirty="0" smtClean="0">
                <a:solidFill>
                  <a:schemeClr val="bg1"/>
                </a:solidFill>
                <a:latin typeface="+mn-lt"/>
                <a:ea typeface="+mn-ea"/>
                <a:cs typeface="+mn-cs"/>
              </a:defRPr>
            </a:lvl4pPr>
            <a:lvl5pPr marL="91440" indent="0">
              <a:spcAft>
                <a:spcPts val="100"/>
              </a:spcAft>
              <a:defRPr lang="en-US" sz="900" kern="1200" spc="0" baseline="0" dirty="0">
                <a:solidFill>
                  <a:schemeClr val="bg1"/>
                </a:solidFill>
                <a:latin typeface="+mn-lt"/>
                <a:ea typeface="+mn-ea"/>
                <a:cs typeface="+mn-cs"/>
              </a:defRPr>
            </a:lvl5pPr>
          </a:lstStyle>
          <a:p>
            <a:pPr lvl="0"/>
            <a:r>
              <a:rPr lang="en-US" dirty="0"/>
              <a:t>Twitter and Email</a:t>
            </a:r>
          </a:p>
        </p:txBody>
      </p:sp>
      <p:sp>
        <p:nvSpPr>
          <p:cNvPr id="6" name="Text Placeholder 5"/>
          <p:cNvSpPr>
            <a:spLocks noGrp="1"/>
          </p:cNvSpPr>
          <p:nvPr userDrawn="1">
            <p:ph type="body" sz="quarter" idx="17" hasCustomPrompt="1"/>
          </p:nvPr>
        </p:nvSpPr>
        <p:spPr>
          <a:xfrm>
            <a:off x="4561588" y="4662047"/>
            <a:ext cx="4233588" cy="801511"/>
          </a:xfrm>
        </p:spPr>
        <p:txBody>
          <a:bodyPr/>
          <a:lstStyle>
            <a:lvl1pPr algn="ctr">
              <a:lnSpc>
                <a:spcPct val="90000"/>
              </a:lnSpc>
              <a:spcBef>
                <a:spcPts val="0"/>
              </a:spcBef>
              <a:defRPr sz="1800">
                <a:solidFill>
                  <a:srgbClr val="5B4127"/>
                </a:solidFill>
              </a:defRPr>
            </a:lvl1pPr>
          </a:lstStyle>
          <a:p>
            <a:r>
              <a:rPr lang="en-US" dirty="0"/>
              <a:t>Name of Presenter</a:t>
            </a:r>
            <a:r>
              <a:rPr lang="en-US" baseline="0" dirty="0"/>
              <a:t> </a:t>
            </a:r>
          </a:p>
          <a:p>
            <a:r>
              <a:rPr lang="en-US" baseline="0" dirty="0"/>
              <a:t>Title</a:t>
            </a:r>
          </a:p>
        </p:txBody>
      </p:sp>
      <p:grpSp>
        <p:nvGrpSpPr>
          <p:cNvPr id="194" name="Group 193"/>
          <p:cNvGrpSpPr/>
          <p:nvPr userDrawn="1"/>
        </p:nvGrpSpPr>
        <p:grpSpPr>
          <a:xfrm>
            <a:off x="1334398" y="1981776"/>
            <a:ext cx="865971" cy="1347705"/>
            <a:chOff x="-634265" y="820019"/>
            <a:chExt cx="2470715" cy="3845160"/>
          </a:xfrm>
        </p:grpSpPr>
        <p:pic>
          <p:nvPicPr>
            <p:cNvPr id="195" name="Picture 194"/>
            <p:cNvPicPr>
              <a:picLocks/>
            </p:cNvPicPr>
            <p:nvPr userDrawn="1"/>
          </p:nvPicPr>
          <p:blipFill>
            <a:blip r:embed="rId4" cstate="print">
              <a:alphaModFix amt="61000"/>
              <a:extLst>
                <a:ext uri="{28A0092B-C50C-407E-A947-70E740481C1C}">
                  <a14:useLocalDpi xmlns:a14="http://schemas.microsoft.com/office/drawing/2010/main"/>
                </a:ext>
              </a:extLst>
            </a:blip>
            <a:stretch>
              <a:fillRect/>
            </a:stretch>
          </p:blipFill>
          <p:spPr>
            <a:xfrm>
              <a:off x="219933" y="4399025"/>
              <a:ext cx="761833" cy="266154"/>
            </a:xfrm>
            <a:prstGeom prst="rect">
              <a:avLst/>
            </a:prstGeom>
            <a:noFill/>
            <a:ln>
              <a:noFill/>
            </a:ln>
          </p:spPr>
        </p:pic>
        <p:grpSp>
          <p:nvGrpSpPr>
            <p:cNvPr id="196" name="Group 1429"/>
            <p:cNvGrpSpPr/>
            <p:nvPr userDrawn="1"/>
          </p:nvGrpSpPr>
          <p:grpSpPr>
            <a:xfrm>
              <a:off x="-634265" y="820019"/>
              <a:ext cx="2470715" cy="3735488"/>
              <a:chOff x="0" y="0"/>
              <a:chExt cx="6874650" cy="10393815"/>
            </a:xfrm>
          </p:grpSpPr>
          <p:pic>
            <p:nvPicPr>
              <p:cNvPr id="197" name="image1.png"/>
              <p:cNvPicPr>
                <a:picLocks noChangeAspect="1"/>
              </p:cNvPicPr>
              <p:nvPr/>
            </p:nvPicPr>
            <p:blipFill>
              <a:blip r:embed="rId5">
                <a:extLst/>
              </a:blip>
              <a:stretch>
                <a:fillRect/>
              </a:stretch>
            </p:blipFill>
            <p:spPr>
              <a:xfrm rot="10800000">
                <a:off x="2881165" y="8896780"/>
                <a:ext cx="1112323" cy="1497036"/>
              </a:xfrm>
              <a:prstGeom prst="rect">
                <a:avLst/>
              </a:prstGeom>
              <a:ln w="12700" cap="flat">
                <a:noFill/>
                <a:miter lim="400000"/>
              </a:ln>
              <a:effectLst/>
            </p:spPr>
          </p:pic>
          <p:grpSp>
            <p:nvGrpSpPr>
              <p:cNvPr id="198" name="Group 1428"/>
              <p:cNvGrpSpPr/>
              <p:nvPr/>
            </p:nvGrpSpPr>
            <p:grpSpPr>
              <a:xfrm>
                <a:off x="-1" y="-1"/>
                <a:ext cx="6874652" cy="8957119"/>
                <a:chOff x="0" y="0"/>
                <a:chExt cx="6874650" cy="8957117"/>
              </a:xfrm>
            </p:grpSpPr>
            <p:sp>
              <p:nvSpPr>
                <p:cNvPr id="199" name="Shape 1426"/>
                <p:cNvSpPr/>
                <p:nvPr/>
              </p:nvSpPr>
              <p:spPr>
                <a:xfrm>
                  <a:off x="-1" y="-1"/>
                  <a:ext cx="3437326" cy="89571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02" y="7966"/>
                      </a:lnTo>
                      <a:lnTo>
                        <a:pt x="15083" y="7966"/>
                      </a:lnTo>
                      <a:lnTo>
                        <a:pt x="5282" y="14208"/>
                      </a:lnTo>
                      <a:lnTo>
                        <a:pt x="11299" y="14208"/>
                      </a:lnTo>
                      <a:lnTo>
                        <a:pt x="0" y="21600"/>
                      </a:lnTo>
                      <a:lnTo>
                        <a:pt x="21600" y="21600"/>
                      </a:lnTo>
                      <a:lnTo>
                        <a:pt x="21600" y="0"/>
                      </a:lnTo>
                      <a:close/>
                    </a:path>
                  </a:pathLst>
                </a:custGeom>
                <a:solidFill>
                  <a:srgbClr val="76C05C"/>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00" name="Shape 1427"/>
                <p:cNvSpPr/>
                <p:nvPr/>
              </p:nvSpPr>
              <p:spPr>
                <a:xfrm>
                  <a:off x="3437325" y="-1"/>
                  <a:ext cx="3437326" cy="89571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301" y="14208"/>
                      </a:lnTo>
                      <a:lnTo>
                        <a:pt x="16318" y="14208"/>
                      </a:lnTo>
                      <a:lnTo>
                        <a:pt x="6780" y="7966"/>
                      </a:lnTo>
                      <a:lnTo>
                        <a:pt x="12298" y="7966"/>
                      </a:lnTo>
                      <a:lnTo>
                        <a:pt x="0" y="0"/>
                      </a:lnTo>
                      <a:lnTo>
                        <a:pt x="0" y="21600"/>
                      </a:lnTo>
                      <a:close/>
                    </a:path>
                  </a:pathLst>
                </a:custGeom>
                <a:solidFill>
                  <a:srgbClr val="0F9948"/>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grpSp>
        </p:grpSp>
      </p:grpSp>
      <p:grpSp>
        <p:nvGrpSpPr>
          <p:cNvPr id="120" name="Group 1395"/>
          <p:cNvGrpSpPr/>
          <p:nvPr userDrawn="1"/>
        </p:nvGrpSpPr>
        <p:grpSpPr>
          <a:xfrm flipH="1">
            <a:off x="2866043" y="2047267"/>
            <a:ext cx="541127" cy="598773"/>
            <a:chOff x="0" y="0"/>
            <a:chExt cx="1190789" cy="1317643"/>
          </a:xfrm>
        </p:grpSpPr>
        <p:sp>
          <p:nvSpPr>
            <p:cNvPr id="121" name="Shape 1389"/>
            <p:cNvSpPr/>
            <p:nvPr/>
          </p:nvSpPr>
          <p:spPr>
            <a:xfrm>
              <a:off x="511507" y="1042657"/>
              <a:ext cx="157136" cy="274987"/>
            </a:xfrm>
            <a:prstGeom prst="rect">
              <a:avLst/>
            </a:prstGeom>
            <a:solidFill>
              <a:srgbClr val="5D3E16"/>
            </a:solidFill>
            <a:ln w="12700" cap="flat">
              <a:noFill/>
              <a:miter lim="400000"/>
            </a:ln>
            <a:effectLst>
              <a:outerShdw blurRad="711200" rotWithShape="0">
                <a:srgbClr val="000000">
                  <a:alpha val="75000"/>
                </a:srgbClr>
              </a:outerShdw>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22" name="Shape 1390"/>
            <p:cNvSpPr/>
            <p:nvPr/>
          </p:nvSpPr>
          <p:spPr>
            <a:xfrm>
              <a:off x="-1" y="-1"/>
              <a:ext cx="1190791" cy="11384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00" y="0"/>
                  </a:lnTo>
                  <a:lnTo>
                    <a:pt x="21600" y="21600"/>
                  </a:lnTo>
                  <a:lnTo>
                    <a:pt x="0" y="21600"/>
                  </a:lnTo>
                  <a:close/>
                </a:path>
              </a:pathLst>
            </a:custGeom>
            <a:solidFill>
              <a:srgbClr val="0F9948"/>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23" name="Shape 1391"/>
            <p:cNvSpPr/>
            <p:nvPr/>
          </p:nvSpPr>
          <p:spPr>
            <a:xfrm>
              <a:off x="584346" y="-1"/>
              <a:ext cx="606444" cy="1138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lnTo>
                    <a:pt x="0" y="0"/>
                  </a:lnTo>
                  <a:close/>
                </a:path>
              </a:pathLst>
            </a:custGeom>
            <a:solidFill>
              <a:srgbClr val="76C05C"/>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24" name="Shape 1392"/>
            <p:cNvSpPr/>
            <p:nvPr/>
          </p:nvSpPr>
          <p:spPr>
            <a:xfrm>
              <a:off x="500050" y="-1"/>
              <a:ext cx="168593" cy="1620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lnTo>
                    <a:pt x="0" y="21600"/>
                  </a:lnTo>
                  <a:close/>
                </a:path>
              </a:pathLst>
            </a:custGeom>
            <a:solidFill>
              <a:srgbClr val="76C05C"/>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25" name="Shape 1393"/>
            <p:cNvSpPr/>
            <p:nvPr/>
          </p:nvSpPr>
          <p:spPr>
            <a:xfrm>
              <a:off x="584346" y="-1"/>
              <a:ext cx="84297" cy="1620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21600"/>
                  </a:lnTo>
                  <a:close/>
                </a:path>
              </a:pathLst>
            </a:custGeom>
            <a:solidFill>
              <a:srgbClr val="91CD7D"/>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26" name="Shape 1394"/>
            <p:cNvSpPr/>
            <p:nvPr/>
          </p:nvSpPr>
          <p:spPr>
            <a:xfrm>
              <a:off x="584346" y="-1"/>
              <a:ext cx="84297" cy="1620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0" y="0"/>
                  </a:lnTo>
                  <a:close/>
                </a:path>
              </a:pathLst>
            </a:custGeom>
            <a:solidFill>
              <a:srgbClr val="91CD7D"/>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grpSp>
      <p:grpSp>
        <p:nvGrpSpPr>
          <p:cNvPr id="4" name="Group 3"/>
          <p:cNvGrpSpPr/>
          <p:nvPr userDrawn="1"/>
        </p:nvGrpSpPr>
        <p:grpSpPr>
          <a:xfrm>
            <a:off x="-29346" y="788433"/>
            <a:ext cx="1388909" cy="3274109"/>
            <a:chOff x="-31202" y="814295"/>
            <a:chExt cx="1348061" cy="3177818"/>
          </a:xfrm>
        </p:grpSpPr>
        <p:sp>
          <p:nvSpPr>
            <p:cNvPr id="118" name="Shape 1387"/>
            <p:cNvSpPr/>
            <p:nvPr userDrawn="1"/>
          </p:nvSpPr>
          <p:spPr>
            <a:xfrm rot="21592048">
              <a:off x="-8298" y="1463230"/>
              <a:ext cx="1217807" cy="598425"/>
            </a:xfrm>
            <a:custGeom>
              <a:avLst/>
              <a:gdLst/>
              <a:ahLst/>
              <a:cxnLst/>
              <a:rect l="l" t="t" r="r" b="b"/>
              <a:pathLst>
                <a:path w="1217807" h="598425">
                  <a:moveTo>
                    <a:pt x="1056481" y="3"/>
                  </a:moveTo>
                  <a:lnTo>
                    <a:pt x="1217807" y="319574"/>
                  </a:lnTo>
                  <a:lnTo>
                    <a:pt x="0" y="598425"/>
                  </a:lnTo>
                  <a:lnTo>
                    <a:pt x="813" y="246746"/>
                  </a:lnTo>
                  <a:lnTo>
                    <a:pt x="134971" y="190807"/>
                  </a:lnTo>
                  <a:cubicBezTo>
                    <a:pt x="182399" y="172453"/>
                    <a:pt x="230826" y="155213"/>
                    <a:pt x="279819" y="139601"/>
                  </a:cubicBezTo>
                  <a:cubicBezTo>
                    <a:pt x="661553" y="17997"/>
                    <a:pt x="1054268" y="-271"/>
                    <a:pt x="1056481" y="3"/>
                  </a:cubicBezTo>
                  <a:close/>
                </a:path>
              </a:pathLst>
            </a:custGeom>
            <a:solidFill>
              <a:srgbClr val="64CCC9"/>
            </a:solidFill>
            <a:ln w="12700">
              <a:miter lim="400000"/>
            </a:ln>
          </p:spPr>
          <p:txBody>
            <a:bodyPr tIns="45708" bIns="45708"/>
            <a:lstStyle/>
            <a:p>
              <a:pPr algn="l" defTabSz="914217">
                <a:lnSpc>
                  <a:spcPct val="100000"/>
                </a:lnSpc>
                <a:spcBef>
                  <a:spcPts val="0"/>
                </a:spcBef>
                <a:defRPr sz="3600">
                  <a:solidFill>
                    <a:srgbClr val="000000"/>
                  </a:solidFill>
                  <a:latin typeface="Calibri"/>
                  <a:ea typeface="Calibri"/>
                  <a:cs typeface="Calibri"/>
                  <a:sym typeface="Calibri"/>
                </a:defRPr>
              </a:pPr>
              <a:endParaRPr sz="1800"/>
            </a:p>
          </p:txBody>
        </p:sp>
        <p:pic>
          <p:nvPicPr>
            <p:cNvPr id="176" name="Picture 175"/>
            <p:cNvPicPr>
              <a:picLocks/>
            </p:cNvPicPr>
            <p:nvPr userDrawn="1"/>
          </p:nvPicPr>
          <p:blipFill>
            <a:blip r:embed="rId4" cstate="print">
              <a:alphaModFix amt="61000"/>
              <a:extLst>
                <a:ext uri="{28A0092B-C50C-407E-A947-70E740481C1C}">
                  <a14:useLocalDpi xmlns:a14="http://schemas.microsoft.com/office/drawing/2010/main"/>
                </a:ext>
              </a:extLst>
            </a:blip>
            <a:stretch>
              <a:fillRect/>
            </a:stretch>
          </p:blipFill>
          <p:spPr>
            <a:xfrm>
              <a:off x="-31202" y="3772151"/>
              <a:ext cx="629614" cy="219962"/>
            </a:xfrm>
            <a:prstGeom prst="rect">
              <a:avLst/>
            </a:prstGeom>
            <a:noFill/>
            <a:ln>
              <a:noFill/>
            </a:ln>
          </p:spPr>
        </p:pic>
        <p:pic>
          <p:nvPicPr>
            <p:cNvPr id="187" name="image1.png"/>
            <p:cNvPicPr>
              <a:picLocks noChangeAspect="1"/>
            </p:cNvPicPr>
            <p:nvPr/>
          </p:nvPicPr>
          <p:blipFill>
            <a:blip r:embed="rId5">
              <a:extLst/>
            </a:blip>
            <a:stretch>
              <a:fillRect/>
            </a:stretch>
          </p:blipFill>
          <p:spPr>
            <a:xfrm rot="10800000">
              <a:off x="139011" y="3456824"/>
              <a:ext cx="330383" cy="444651"/>
            </a:xfrm>
            <a:prstGeom prst="rect">
              <a:avLst/>
            </a:prstGeom>
            <a:ln w="12700" cap="flat">
              <a:noFill/>
              <a:miter lim="400000"/>
            </a:ln>
            <a:effectLst/>
          </p:spPr>
        </p:pic>
        <p:sp>
          <p:nvSpPr>
            <p:cNvPr id="190" name="Shape 1427"/>
            <p:cNvSpPr/>
            <p:nvPr/>
          </p:nvSpPr>
          <p:spPr>
            <a:xfrm>
              <a:off x="295901" y="814295"/>
              <a:ext cx="1020958" cy="26604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301" y="14208"/>
                  </a:lnTo>
                  <a:lnTo>
                    <a:pt x="16318" y="14208"/>
                  </a:lnTo>
                  <a:lnTo>
                    <a:pt x="6780" y="7966"/>
                  </a:lnTo>
                  <a:lnTo>
                    <a:pt x="12298" y="7966"/>
                  </a:lnTo>
                  <a:lnTo>
                    <a:pt x="0" y="0"/>
                  </a:lnTo>
                  <a:lnTo>
                    <a:pt x="0" y="21600"/>
                  </a:lnTo>
                  <a:close/>
                </a:path>
              </a:pathLst>
            </a:custGeom>
            <a:solidFill>
              <a:srgbClr val="0F9948"/>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08" name="Shape 1427"/>
            <p:cNvSpPr/>
            <p:nvPr userDrawn="1"/>
          </p:nvSpPr>
          <p:spPr>
            <a:xfrm flipH="1">
              <a:off x="-8467" y="814295"/>
              <a:ext cx="307134" cy="2660452"/>
            </a:xfrm>
            <a:custGeom>
              <a:avLst/>
              <a:gdLst/>
              <a:ahLst/>
              <a:cxnLst/>
              <a:rect l="l" t="t" r="r" b="b"/>
              <a:pathLst>
                <a:path w="307134" h="2660452">
                  <a:moveTo>
                    <a:pt x="0" y="0"/>
                  </a:moveTo>
                  <a:lnTo>
                    <a:pt x="0" y="2660452"/>
                  </a:lnTo>
                  <a:lnTo>
                    <a:pt x="307134" y="2660452"/>
                  </a:lnTo>
                  <a:lnTo>
                    <a:pt x="307134" y="518419"/>
                  </a:lnTo>
                  <a:close/>
                </a:path>
              </a:pathLst>
            </a:custGeom>
            <a:solidFill>
              <a:srgbClr val="76C05C"/>
            </a:solidFill>
            <a:ln w="12700" cap="flat">
              <a:noFill/>
              <a:miter lim="400000"/>
            </a:ln>
            <a:effectLst/>
          </p:spPr>
          <p:txBody>
            <a:bodyPr wrap="square" lIns="22854" tIns="22854" rIns="22854" bIns="22854" numCol="1" anchor="t">
              <a:noAutofit/>
            </a:bodyPr>
            <a:lstStyle/>
            <a:p>
              <a:pPr lvl="0" defTabSz="457109">
                <a:lnSpc>
                  <a:spcPct val="100000"/>
                </a:lnSpc>
                <a:spcBef>
                  <a:spcPts val="0"/>
                </a:spcBef>
              </a:pPr>
              <a:endParaRPr sz="900" dirty="0">
                <a:solidFill>
                  <a:srgbClr val="000000"/>
                </a:solidFill>
                <a:latin typeface="Calibri"/>
                <a:ea typeface="Calibri"/>
                <a:cs typeface="Calibri"/>
              </a:endParaRPr>
            </a:p>
          </p:txBody>
        </p:sp>
      </p:grpSp>
      <p:grpSp>
        <p:nvGrpSpPr>
          <p:cNvPr id="212" name="Group 211"/>
          <p:cNvGrpSpPr/>
          <p:nvPr userDrawn="1"/>
        </p:nvGrpSpPr>
        <p:grpSpPr>
          <a:xfrm>
            <a:off x="10720343" y="272297"/>
            <a:ext cx="698111" cy="945348"/>
            <a:chOff x="10738913" y="138783"/>
            <a:chExt cx="839867" cy="1126043"/>
          </a:xfrm>
        </p:grpSpPr>
        <p:pic>
          <p:nvPicPr>
            <p:cNvPr id="213" name="pasted-image.pdf"/>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38913" y="138783"/>
              <a:ext cx="839867" cy="1126043"/>
            </a:xfrm>
            <a:prstGeom prst="rect">
              <a:avLst/>
            </a:prstGeom>
            <a:ln w="12700">
              <a:miter lim="400000"/>
            </a:ln>
          </p:spPr>
        </p:pic>
        <p:pic>
          <p:nvPicPr>
            <p:cNvPr id="214" name="Picture 213"/>
            <p:cNvPicPr>
              <a:picLocks noChangeAspect="1"/>
            </p:cNvPicPr>
            <p:nvPr userDrawn="1"/>
          </p:nvPicPr>
          <p:blipFill>
            <a:blip r:embed="rId8"/>
            <a:stretch>
              <a:fillRect/>
            </a:stretch>
          </p:blipFill>
          <p:spPr>
            <a:xfrm>
              <a:off x="11083468" y="1047810"/>
              <a:ext cx="148271" cy="137514"/>
            </a:xfrm>
            <a:prstGeom prst="rect">
              <a:avLst/>
            </a:prstGeom>
          </p:spPr>
        </p:pic>
      </p:grpSp>
      <p:grpSp>
        <p:nvGrpSpPr>
          <p:cNvPr id="153" name="Group 1423"/>
          <p:cNvGrpSpPr/>
          <p:nvPr/>
        </p:nvGrpSpPr>
        <p:grpSpPr>
          <a:xfrm>
            <a:off x="11304330" y="2286590"/>
            <a:ext cx="766296" cy="998422"/>
            <a:chOff x="0" y="0"/>
            <a:chExt cx="865330" cy="1127456"/>
          </a:xfrm>
        </p:grpSpPr>
        <p:sp>
          <p:nvSpPr>
            <p:cNvPr id="154" name="Shape 1421"/>
            <p:cNvSpPr/>
            <p:nvPr/>
          </p:nvSpPr>
          <p:spPr>
            <a:xfrm>
              <a:off x="-1" y="-1"/>
              <a:ext cx="432667" cy="11274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02" y="7966"/>
                  </a:lnTo>
                  <a:lnTo>
                    <a:pt x="15083" y="7966"/>
                  </a:lnTo>
                  <a:lnTo>
                    <a:pt x="5282" y="14208"/>
                  </a:lnTo>
                  <a:lnTo>
                    <a:pt x="11299" y="14208"/>
                  </a:lnTo>
                  <a:lnTo>
                    <a:pt x="0" y="21600"/>
                  </a:lnTo>
                  <a:lnTo>
                    <a:pt x="21600" y="21600"/>
                  </a:lnTo>
                  <a:lnTo>
                    <a:pt x="21600" y="0"/>
                  </a:lnTo>
                  <a:close/>
                </a:path>
              </a:pathLst>
            </a:custGeom>
            <a:solidFill>
              <a:srgbClr val="76C05C"/>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55" name="Shape 1422"/>
            <p:cNvSpPr/>
            <p:nvPr/>
          </p:nvSpPr>
          <p:spPr>
            <a:xfrm>
              <a:off x="432665" y="-1"/>
              <a:ext cx="432666" cy="11274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301" y="14208"/>
                  </a:lnTo>
                  <a:lnTo>
                    <a:pt x="16318" y="14208"/>
                  </a:lnTo>
                  <a:lnTo>
                    <a:pt x="6780" y="7966"/>
                  </a:lnTo>
                  <a:lnTo>
                    <a:pt x="12298" y="7966"/>
                  </a:lnTo>
                  <a:lnTo>
                    <a:pt x="0" y="0"/>
                  </a:lnTo>
                  <a:lnTo>
                    <a:pt x="0" y="21600"/>
                  </a:lnTo>
                  <a:close/>
                </a:path>
              </a:pathLst>
            </a:custGeom>
            <a:solidFill>
              <a:srgbClr val="0F9948"/>
            </a:solidFill>
            <a:ln w="12700" cap="flat">
              <a:noFill/>
              <a:miter lim="400000"/>
            </a:ln>
            <a:effectLst/>
          </p:spPr>
          <p:txBody>
            <a:bodyPr wrap="square" lIns="22854" tIns="22854" rIns="22854" bIns="22854" numCol="1" anchor="t">
              <a:noAutofit/>
            </a:bodyPr>
            <a:lstStyle/>
            <a:p>
              <a:pPr algn="l" defTabSz="457109">
                <a:lnSpc>
                  <a:spcPct val="100000"/>
                </a:lnSpc>
                <a:spcBef>
                  <a:spcPts val="0"/>
                </a:spcBef>
                <a:defRPr sz="1800">
                  <a:solidFill>
                    <a:srgbClr val="000000"/>
                  </a:solidFill>
                  <a:latin typeface="Calibri"/>
                  <a:ea typeface="Calibri"/>
                  <a:cs typeface="Calibri"/>
                  <a:sym typeface="Calibri"/>
                </a:defRPr>
              </a:pPr>
              <a:endParaRPr sz="900"/>
            </a:p>
          </p:txBody>
        </p:sp>
      </p:grpSp>
      <p:grpSp>
        <p:nvGrpSpPr>
          <p:cNvPr id="5" name="Group 4"/>
          <p:cNvGrpSpPr/>
          <p:nvPr userDrawn="1"/>
        </p:nvGrpSpPr>
        <p:grpSpPr>
          <a:xfrm>
            <a:off x="597208" y="3945947"/>
            <a:ext cx="4364449" cy="2797514"/>
            <a:chOff x="597208" y="3945947"/>
            <a:chExt cx="4364449" cy="2797514"/>
          </a:xfrm>
        </p:grpSpPr>
        <p:grpSp>
          <p:nvGrpSpPr>
            <p:cNvPr id="134" name="Group 133"/>
            <p:cNvGrpSpPr/>
            <p:nvPr userDrawn="1"/>
          </p:nvGrpSpPr>
          <p:grpSpPr>
            <a:xfrm>
              <a:off x="597208" y="5783002"/>
              <a:ext cx="4364449" cy="960459"/>
              <a:chOff x="268818" y="5844239"/>
              <a:chExt cx="5062308" cy="1103000"/>
            </a:xfrm>
          </p:grpSpPr>
          <p:pic>
            <p:nvPicPr>
              <p:cNvPr id="136" name="Picture 135"/>
              <p:cNvPicPr>
                <a:picLocks/>
              </p:cNvPicPr>
              <p:nvPr userDrawn="1"/>
            </p:nvPicPr>
            <p:blipFill>
              <a:blip r:embed="rId4" cstate="print">
                <a:alphaModFix amt="61000"/>
                <a:extLst>
                  <a:ext uri="{28A0092B-C50C-407E-A947-70E740481C1C}">
                    <a14:useLocalDpi xmlns:a14="http://schemas.microsoft.com/office/drawing/2010/main"/>
                  </a:ext>
                </a:extLst>
              </a:blip>
              <a:stretch>
                <a:fillRect/>
              </a:stretch>
            </p:blipFill>
            <p:spPr>
              <a:xfrm>
                <a:off x="3597601" y="6030480"/>
                <a:ext cx="1733525" cy="666182"/>
              </a:xfrm>
              <a:prstGeom prst="rect">
                <a:avLst/>
              </a:prstGeom>
              <a:noFill/>
              <a:ln>
                <a:noFill/>
              </a:ln>
            </p:spPr>
          </p:pic>
          <p:pic>
            <p:nvPicPr>
              <p:cNvPr id="137" name="Picture 136"/>
              <p:cNvPicPr>
                <a:picLocks/>
              </p:cNvPicPr>
              <p:nvPr userDrawn="1"/>
            </p:nvPicPr>
            <p:blipFill>
              <a:blip r:embed="rId4" cstate="print">
                <a:alphaModFix amt="61000"/>
                <a:extLst>
                  <a:ext uri="{28A0092B-C50C-407E-A947-70E740481C1C}">
                    <a14:useLocalDpi xmlns:a14="http://schemas.microsoft.com/office/drawing/2010/main"/>
                  </a:ext>
                </a:extLst>
              </a:blip>
              <a:stretch>
                <a:fillRect/>
              </a:stretch>
            </p:blipFill>
            <p:spPr>
              <a:xfrm>
                <a:off x="2442250" y="6060551"/>
                <a:ext cx="1076383" cy="886688"/>
              </a:xfrm>
              <a:prstGeom prst="rect">
                <a:avLst/>
              </a:prstGeom>
              <a:noFill/>
              <a:ln>
                <a:noFill/>
              </a:ln>
            </p:spPr>
          </p:pic>
          <p:pic>
            <p:nvPicPr>
              <p:cNvPr id="138" name="Picture 137"/>
              <p:cNvPicPr>
                <a:picLocks/>
              </p:cNvPicPr>
              <p:nvPr userDrawn="1"/>
            </p:nvPicPr>
            <p:blipFill>
              <a:blip r:embed="rId4" cstate="print">
                <a:alphaModFix amt="61000"/>
                <a:extLst>
                  <a:ext uri="{28A0092B-C50C-407E-A947-70E740481C1C}">
                    <a14:useLocalDpi xmlns:a14="http://schemas.microsoft.com/office/drawing/2010/main"/>
                  </a:ext>
                </a:extLst>
              </a:blip>
              <a:stretch>
                <a:fillRect/>
              </a:stretch>
            </p:blipFill>
            <p:spPr>
              <a:xfrm>
                <a:off x="268818" y="6030480"/>
                <a:ext cx="1733525" cy="666182"/>
              </a:xfrm>
              <a:prstGeom prst="rect">
                <a:avLst/>
              </a:prstGeom>
              <a:noFill/>
              <a:ln>
                <a:noFill/>
              </a:ln>
            </p:spPr>
          </p:pic>
          <p:pic>
            <p:nvPicPr>
              <p:cNvPr id="146" name="Picture 145"/>
              <p:cNvPicPr>
                <a:picLocks/>
              </p:cNvPicPr>
              <p:nvPr userDrawn="1"/>
            </p:nvPicPr>
            <p:blipFill>
              <a:blip r:embed="rId4" cstate="print">
                <a:alphaModFix amt="61000"/>
                <a:extLst>
                  <a:ext uri="{28A0092B-C50C-407E-A947-70E740481C1C}">
                    <a14:useLocalDpi xmlns:a14="http://schemas.microsoft.com/office/drawing/2010/main"/>
                  </a:ext>
                </a:extLst>
              </a:blip>
              <a:stretch>
                <a:fillRect/>
              </a:stretch>
            </p:blipFill>
            <p:spPr>
              <a:xfrm rot="180000">
                <a:off x="1800562" y="6227585"/>
                <a:ext cx="1076383" cy="666182"/>
              </a:xfrm>
              <a:prstGeom prst="rect">
                <a:avLst/>
              </a:prstGeom>
              <a:noFill/>
              <a:ln>
                <a:noFill/>
              </a:ln>
            </p:spPr>
          </p:pic>
          <p:pic>
            <p:nvPicPr>
              <p:cNvPr id="147" name="Picture 146"/>
              <p:cNvPicPr>
                <a:picLocks/>
              </p:cNvPicPr>
              <p:nvPr userDrawn="1"/>
            </p:nvPicPr>
            <p:blipFill>
              <a:blip r:embed="rId4" cstate="print">
                <a:alphaModFix amt="61000"/>
                <a:extLst>
                  <a:ext uri="{28A0092B-C50C-407E-A947-70E740481C1C}">
                    <a14:useLocalDpi xmlns:a14="http://schemas.microsoft.com/office/drawing/2010/main"/>
                  </a:ext>
                </a:extLst>
              </a:blip>
              <a:stretch>
                <a:fillRect/>
              </a:stretch>
            </p:blipFill>
            <p:spPr>
              <a:xfrm>
                <a:off x="2808853" y="5844239"/>
                <a:ext cx="1733525" cy="666182"/>
              </a:xfrm>
              <a:prstGeom prst="rect">
                <a:avLst/>
              </a:prstGeom>
              <a:noFill/>
              <a:ln>
                <a:noFill/>
              </a:ln>
            </p:spPr>
          </p:pic>
        </p:grpSp>
        <p:pic>
          <p:nvPicPr>
            <p:cNvPr id="149" name="Picture 148" descr="Camp-Fire-Friends.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97694" y="3945947"/>
              <a:ext cx="4078274" cy="2662206"/>
            </a:xfrm>
            <a:prstGeom prst="rect">
              <a:avLst/>
            </a:prstGeom>
          </p:spPr>
        </p:pic>
      </p:grpSp>
    </p:spTree>
    <p:extLst>
      <p:ext uri="{BB962C8B-B14F-4D97-AF65-F5344CB8AC3E}">
        <p14:creationId xmlns:p14="http://schemas.microsoft.com/office/powerpoint/2010/main" val="34493553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tage_Content_Planes - Medium">
    <p:spTree>
      <p:nvGrpSpPr>
        <p:cNvPr id="1" name=""/>
        <p:cNvGrpSpPr/>
        <p:nvPr/>
      </p:nvGrpSpPr>
      <p:grpSpPr>
        <a:xfrm>
          <a:off x="0" y="0"/>
          <a:ext cx="0" cy="0"/>
          <a:chOff x="0" y="0"/>
          <a:chExt cx="0" cy="0"/>
        </a:xfrm>
      </p:grpSpPr>
      <p:sp>
        <p:nvSpPr>
          <p:cNvPr id="2" name="Rectangle 1"/>
          <p:cNvSpPr/>
          <p:nvPr userDrawn="1"/>
        </p:nvSpPr>
        <p:spPr>
          <a:xfrm>
            <a:off x="-16788" y="5569952"/>
            <a:ext cx="12216257" cy="1299191"/>
          </a:xfrm>
          <a:prstGeom prst="rect">
            <a:avLst/>
          </a:prstGeom>
          <a:solidFill>
            <a:srgbClr val="0D7C39"/>
          </a:solidFill>
          <a:ln w="12700">
            <a:miter lim="400000"/>
          </a:ln>
        </p:spPr>
        <p:txBody>
          <a:bodyPr lIns="45711" tIns="45710" rIns="45711" bIns="45710"/>
          <a:lstStyle/>
          <a:p>
            <a:pPr lvl="0"/>
            <a:endParaRPr lang="en-US" dirty="0">
              <a:solidFill>
                <a:srgbClr val="0D7C39"/>
              </a:solidFill>
            </a:endParaRPr>
          </a:p>
        </p:txBody>
      </p:sp>
      <p:grpSp>
        <p:nvGrpSpPr>
          <p:cNvPr id="4" name="Group 3"/>
          <p:cNvGrpSpPr/>
          <p:nvPr userDrawn="1"/>
        </p:nvGrpSpPr>
        <p:grpSpPr>
          <a:xfrm>
            <a:off x="-16788" y="3379329"/>
            <a:ext cx="12218770" cy="2244370"/>
            <a:chOff x="-16788" y="4613630"/>
            <a:chExt cx="12200491" cy="2244370"/>
          </a:xfrm>
        </p:grpSpPr>
        <p:grpSp>
          <p:nvGrpSpPr>
            <p:cNvPr id="75" name="Group 1221"/>
            <p:cNvGrpSpPr/>
            <p:nvPr userDrawn="1"/>
          </p:nvGrpSpPr>
          <p:grpSpPr>
            <a:xfrm>
              <a:off x="-16788" y="4613630"/>
              <a:ext cx="12200491" cy="1564274"/>
              <a:chOff x="0" y="0"/>
              <a:chExt cx="24407339" cy="3128546"/>
            </a:xfrm>
          </p:grpSpPr>
          <p:sp>
            <p:nvSpPr>
              <p:cNvPr id="76" name="Shape 1193"/>
              <p:cNvSpPr/>
              <p:nvPr/>
            </p:nvSpPr>
            <p:spPr>
              <a:xfrm>
                <a:off x="3475517" y="1009054"/>
                <a:ext cx="375050" cy="3595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77" name="Shape 1194"/>
              <p:cNvSpPr/>
              <p:nvPr/>
            </p:nvSpPr>
            <p:spPr>
              <a:xfrm>
                <a:off x="4476219" y="1030004"/>
                <a:ext cx="370158" cy="3549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78" name="Shape 1195"/>
              <p:cNvSpPr/>
              <p:nvPr/>
            </p:nvSpPr>
            <p:spPr>
              <a:xfrm>
                <a:off x="1690093" y="1082886"/>
                <a:ext cx="286055" cy="3202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79" name="Shape 1196"/>
              <p:cNvSpPr/>
              <p:nvPr/>
            </p:nvSpPr>
            <p:spPr>
              <a:xfrm>
                <a:off x="22799448" y="1144874"/>
                <a:ext cx="370158" cy="4267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0" name="Shape 1197"/>
              <p:cNvSpPr/>
              <p:nvPr/>
            </p:nvSpPr>
            <p:spPr>
              <a:xfrm>
                <a:off x="21642514" y="1196423"/>
                <a:ext cx="346017" cy="5193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1" name="Shape 1198"/>
              <p:cNvSpPr/>
              <p:nvPr/>
            </p:nvSpPr>
            <p:spPr>
              <a:xfrm>
                <a:off x="6898839" y="370711"/>
                <a:ext cx="532405" cy="7294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2" name="Shape 1199"/>
              <p:cNvSpPr/>
              <p:nvPr/>
            </p:nvSpPr>
            <p:spPr>
              <a:xfrm>
                <a:off x="20853145" y="1023466"/>
                <a:ext cx="532405" cy="7294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3" name="Shape 1200"/>
              <p:cNvSpPr/>
              <p:nvPr/>
            </p:nvSpPr>
            <p:spPr>
              <a:xfrm>
                <a:off x="0" y="766634"/>
                <a:ext cx="24407339" cy="2361912"/>
              </a:xfrm>
              <a:custGeom>
                <a:avLst/>
                <a:gdLst/>
                <a:ahLst/>
                <a:cxnLst>
                  <a:cxn ang="0">
                    <a:pos x="wd2" y="hd2"/>
                  </a:cxn>
                  <a:cxn ang="5400000">
                    <a:pos x="wd2" y="hd2"/>
                  </a:cxn>
                  <a:cxn ang="10800000">
                    <a:pos x="wd2" y="hd2"/>
                  </a:cxn>
                  <a:cxn ang="16200000">
                    <a:pos x="wd2" y="hd2"/>
                  </a:cxn>
                </a:cxnLst>
                <a:rect l="0" t="0" r="r" b="b"/>
                <a:pathLst>
                  <a:path w="21600" h="21013" extrusionOk="0">
                    <a:moveTo>
                      <a:pt x="8317" y="42"/>
                    </a:moveTo>
                    <a:cubicBezTo>
                      <a:pt x="10642" y="-587"/>
                      <a:pt x="12979" y="5925"/>
                      <a:pt x="15337" y="8185"/>
                    </a:cubicBezTo>
                    <a:cubicBezTo>
                      <a:pt x="17148" y="9920"/>
                      <a:pt x="19008" y="9053"/>
                      <a:pt x="20798" y="5644"/>
                    </a:cubicBezTo>
                    <a:lnTo>
                      <a:pt x="21600" y="5471"/>
                    </a:lnTo>
                    <a:lnTo>
                      <a:pt x="21600" y="21001"/>
                    </a:lnTo>
                    <a:lnTo>
                      <a:pt x="0" y="21013"/>
                    </a:lnTo>
                    <a:lnTo>
                      <a:pt x="0" y="3129"/>
                    </a:lnTo>
                    <a:lnTo>
                      <a:pt x="1964" y="5189"/>
                    </a:lnTo>
                    <a:cubicBezTo>
                      <a:pt x="2491" y="5351"/>
                      <a:pt x="3046" y="5263"/>
                      <a:pt x="3586" y="4946"/>
                    </a:cubicBezTo>
                    <a:cubicBezTo>
                      <a:pt x="4457" y="4437"/>
                      <a:pt x="5216" y="3307"/>
                      <a:pt x="6041" y="2215"/>
                    </a:cubicBezTo>
                    <a:cubicBezTo>
                      <a:pt x="6792" y="1221"/>
                      <a:pt x="7549" y="250"/>
                      <a:pt x="8317" y="42"/>
                    </a:cubicBez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4" name="Shape 1201"/>
              <p:cNvSpPr/>
              <p:nvPr/>
            </p:nvSpPr>
            <p:spPr>
              <a:xfrm>
                <a:off x="21946990" y="1019524"/>
                <a:ext cx="532405" cy="7045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5" name="Shape 1202"/>
              <p:cNvSpPr/>
              <p:nvPr/>
            </p:nvSpPr>
            <p:spPr>
              <a:xfrm>
                <a:off x="23551039" y="784802"/>
                <a:ext cx="517009" cy="71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6" name="Shape 1203"/>
              <p:cNvSpPr/>
              <p:nvPr/>
            </p:nvSpPr>
            <p:spPr>
              <a:xfrm>
                <a:off x="13374968" y="785508"/>
                <a:ext cx="416028" cy="4267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7" name="Shape 1204"/>
              <p:cNvSpPr/>
              <p:nvPr/>
            </p:nvSpPr>
            <p:spPr>
              <a:xfrm>
                <a:off x="10400627" y="311994"/>
                <a:ext cx="416029" cy="5193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8" name="Shape 1205"/>
              <p:cNvSpPr/>
              <p:nvPr/>
            </p:nvSpPr>
            <p:spPr>
              <a:xfrm>
                <a:off x="11817467" y="430980"/>
                <a:ext cx="545453" cy="5229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89" name="Shape 1206"/>
              <p:cNvSpPr/>
              <p:nvPr/>
            </p:nvSpPr>
            <p:spPr>
              <a:xfrm>
                <a:off x="12679122" y="379297"/>
                <a:ext cx="545452" cy="7473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0" name="Shape 1207"/>
              <p:cNvSpPr/>
              <p:nvPr/>
            </p:nvSpPr>
            <p:spPr>
              <a:xfrm>
                <a:off x="10787770" y="483916"/>
                <a:ext cx="416028" cy="3988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1" name="Shape 1208"/>
              <p:cNvSpPr/>
              <p:nvPr/>
            </p:nvSpPr>
            <p:spPr>
              <a:xfrm>
                <a:off x="12278179" y="631958"/>
                <a:ext cx="375048" cy="3595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2" name="Shape 1209"/>
              <p:cNvSpPr/>
              <p:nvPr/>
            </p:nvSpPr>
            <p:spPr>
              <a:xfrm>
                <a:off x="4884643" y="848034"/>
                <a:ext cx="425337" cy="463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3" name="Shape 1210"/>
              <p:cNvSpPr/>
              <p:nvPr/>
            </p:nvSpPr>
            <p:spPr>
              <a:xfrm>
                <a:off x="5245807" y="562338"/>
                <a:ext cx="483136" cy="6747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4" name="Shape 1211"/>
              <p:cNvSpPr/>
              <p:nvPr/>
            </p:nvSpPr>
            <p:spPr>
              <a:xfrm>
                <a:off x="5872059" y="591410"/>
                <a:ext cx="483136" cy="5599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5" name="Shape 1212"/>
              <p:cNvSpPr/>
              <p:nvPr/>
            </p:nvSpPr>
            <p:spPr>
              <a:xfrm>
                <a:off x="3022034" y="977921"/>
                <a:ext cx="483135" cy="463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6" name="Shape 1213"/>
              <p:cNvSpPr/>
              <p:nvPr/>
            </p:nvSpPr>
            <p:spPr>
              <a:xfrm>
                <a:off x="1916790" y="657293"/>
                <a:ext cx="629979" cy="7295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7" name="Shape 1214"/>
              <p:cNvSpPr/>
              <p:nvPr/>
            </p:nvSpPr>
            <p:spPr>
              <a:xfrm>
                <a:off x="795856" y="851305"/>
                <a:ext cx="510497" cy="4894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8" name="Shape 1215"/>
              <p:cNvSpPr/>
              <p:nvPr/>
            </p:nvSpPr>
            <p:spPr>
              <a:xfrm>
                <a:off x="186888" y="289450"/>
                <a:ext cx="775857" cy="9709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99" name="Shape 1216"/>
              <p:cNvSpPr/>
              <p:nvPr/>
            </p:nvSpPr>
            <p:spPr>
              <a:xfrm>
                <a:off x="8013469" y="468676"/>
                <a:ext cx="380868" cy="4090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00" name="Shape 1217"/>
              <p:cNvSpPr/>
              <p:nvPr/>
            </p:nvSpPr>
            <p:spPr>
              <a:xfrm>
                <a:off x="9274655" y="0"/>
                <a:ext cx="635993" cy="8415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01" name="Shape 1218"/>
              <p:cNvSpPr/>
              <p:nvPr/>
            </p:nvSpPr>
            <p:spPr>
              <a:xfrm>
                <a:off x="8968102" y="450865"/>
                <a:ext cx="380869" cy="3595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02" name="Shape 1219"/>
              <p:cNvSpPr/>
              <p:nvPr/>
            </p:nvSpPr>
            <p:spPr>
              <a:xfrm>
                <a:off x="11581273" y="639518"/>
                <a:ext cx="287070" cy="2752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03" name="Shape 1220"/>
              <p:cNvSpPr/>
              <p:nvPr/>
            </p:nvSpPr>
            <p:spPr>
              <a:xfrm>
                <a:off x="7357438" y="576548"/>
                <a:ext cx="309138" cy="4090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grpSp>
        <p:sp>
          <p:nvSpPr>
            <p:cNvPr id="104" name="Shape 1222"/>
            <p:cNvSpPr/>
            <p:nvPr userDrawn="1"/>
          </p:nvSpPr>
          <p:spPr>
            <a:xfrm>
              <a:off x="10946699" y="5407889"/>
              <a:ext cx="249896" cy="3424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5" name="Shape 1223"/>
            <p:cNvSpPr/>
            <p:nvPr userDrawn="1"/>
          </p:nvSpPr>
          <p:spPr>
            <a:xfrm>
              <a:off x="11452940" y="5374819"/>
              <a:ext cx="359048" cy="4920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6" name="Shape 1224"/>
            <p:cNvSpPr/>
            <p:nvPr userDrawn="1"/>
          </p:nvSpPr>
          <p:spPr>
            <a:xfrm>
              <a:off x="666760" y="5691777"/>
              <a:ext cx="161116" cy="2355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7" name="Shape 1225"/>
            <p:cNvSpPr/>
            <p:nvPr userDrawn="1"/>
          </p:nvSpPr>
          <p:spPr>
            <a:xfrm>
              <a:off x="141674" y="5204811"/>
              <a:ext cx="354226" cy="4434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8" name="Shape 1226"/>
            <p:cNvSpPr/>
            <p:nvPr userDrawn="1"/>
          </p:nvSpPr>
          <p:spPr>
            <a:xfrm>
              <a:off x="454705" y="5377762"/>
              <a:ext cx="249896" cy="2396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09" name="Shape 1227"/>
            <p:cNvSpPr/>
            <p:nvPr userDrawn="1"/>
          </p:nvSpPr>
          <p:spPr>
            <a:xfrm>
              <a:off x="1013880" y="5386918"/>
              <a:ext cx="185616" cy="1780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0" name="Shape 1228"/>
            <p:cNvSpPr/>
            <p:nvPr userDrawn="1"/>
          </p:nvSpPr>
          <p:spPr>
            <a:xfrm>
              <a:off x="10046798" y="5172067"/>
              <a:ext cx="249896" cy="3620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1" name="Shape 1229"/>
            <p:cNvSpPr/>
            <p:nvPr userDrawn="1"/>
          </p:nvSpPr>
          <p:spPr>
            <a:xfrm>
              <a:off x="9875601" y="5229690"/>
              <a:ext cx="211239" cy="2468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2" name="Shape 1230"/>
            <p:cNvSpPr/>
            <p:nvPr userDrawn="1"/>
          </p:nvSpPr>
          <p:spPr>
            <a:xfrm>
              <a:off x="9933260" y="5477081"/>
              <a:ext cx="142211" cy="1780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3" name="Shape 1231"/>
            <p:cNvSpPr/>
            <p:nvPr userDrawn="1"/>
          </p:nvSpPr>
          <p:spPr>
            <a:xfrm>
              <a:off x="7753892" y="5071704"/>
              <a:ext cx="185616" cy="2323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4" name="Shape 1232"/>
            <p:cNvSpPr/>
            <p:nvPr userDrawn="1"/>
          </p:nvSpPr>
          <p:spPr>
            <a:xfrm>
              <a:off x="7454006" y="4938711"/>
              <a:ext cx="258042" cy="3536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5" name="Shape 1233"/>
            <p:cNvSpPr/>
            <p:nvPr userDrawn="1"/>
          </p:nvSpPr>
          <p:spPr>
            <a:xfrm>
              <a:off x="9349804" y="5045954"/>
              <a:ext cx="183835" cy="251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6" name="Shape 1234"/>
            <p:cNvSpPr/>
            <p:nvPr userDrawn="1"/>
          </p:nvSpPr>
          <p:spPr>
            <a:xfrm>
              <a:off x="8769296" y="4964612"/>
              <a:ext cx="183835" cy="251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7" name="Shape 1235"/>
            <p:cNvSpPr/>
            <p:nvPr userDrawn="1"/>
          </p:nvSpPr>
          <p:spPr>
            <a:xfrm>
              <a:off x="8964983" y="4814352"/>
              <a:ext cx="354226" cy="485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8" name="Shape 1236"/>
            <p:cNvSpPr/>
            <p:nvPr userDrawn="1"/>
          </p:nvSpPr>
          <p:spPr>
            <a:xfrm>
              <a:off x="-16788" y="5184643"/>
              <a:ext cx="12198057" cy="1673357"/>
            </a:xfrm>
            <a:custGeom>
              <a:avLst/>
              <a:gdLst/>
              <a:ahLst/>
              <a:cxnLst/>
              <a:rect l="l" t="t" r="r" b="b"/>
              <a:pathLst>
                <a:path w="12198058" h="1673357">
                  <a:moveTo>
                    <a:pt x="8521653" y="101"/>
                  </a:moveTo>
                  <a:cubicBezTo>
                    <a:pt x="8985370" y="2982"/>
                    <a:pt x="9443438" y="68145"/>
                    <a:pt x="9895857" y="184064"/>
                  </a:cubicBezTo>
                  <a:cubicBezTo>
                    <a:pt x="10389509" y="310843"/>
                    <a:pt x="10843623" y="496800"/>
                    <a:pt x="11363256" y="571936"/>
                  </a:cubicBezTo>
                  <a:cubicBezTo>
                    <a:pt x="11636064" y="611389"/>
                    <a:pt x="11913954" y="618260"/>
                    <a:pt x="12188456" y="592106"/>
                  </a:cubicBezTo>
                  <a:lnTo>
                    <a:pt x="12198058" y="591441"/>
                  </a:lnTo>
                  <a:lnTo>
                    <a:pt x="12198058" y="1673357"/>
                  </a:lnTo>
                  <a:lnTo>
                    <a:pt x="0" y="1673357"/>
                  </a:lnTo>
                  <a:lnTo>
                    <a:pt x="799" y="446044"/>
                  </a:lnTo>
                  <a:cubicBezTo>
                    <a:pt x="706822" y="309069"/>
                    <a:pt x="1428096" y="262525"/>
                    <a:pt x="2146545" y="308404"/>
                  </a:cubicBezTo>
                  <a:cubicBezTo>
                    <a:pt x="2985866" y="361820"/>
                    <a:pt x="3817279" y="540907"/>
                    <a:pt x="4658294" y="518299"/>
                  </a:cubicBezTo>
                  <a:cubicBezTo>
                    <a:pt x="5206168" y="503892"/>
                    <a:pt x="5747264" y="404819"/>
                    <a:pt x="6284972" y="299539"/>
                  </a:cubicBezTo>
                  <a:cubicBezTo>
                    <a:pt x="7031097" y="153477"/>
                    <a:pt x="7772704" y="-4554"/>
                    <a:pt x="8521653" y="101"/>
                  </a:cubicBez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19" name="Shape 1237"/>
            <p:cNvSpPr/>
            <p:nvPr userDrawn="1"/>
          </p:nvSpPr>
          <p:spPr>
            <a:xfrm>
              <a:off x="7965694" y="4658327"/>
              <a:ext cx="400984" cy="5495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0" name="Shape 1238"/>
            <p:cNvSpPr/>
            <p:nvPr userDrawn="1"/>
          </p:nvSpPr>
          <p:spPr>
            <a:xfrm>
              <a:off x="684953" y="5204811"/>
              <a:ext cx="354226" cy="4434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1" name="Shape 1239"/>
            <p:cNvSpPr/>
            <p:nvPr userDrawn="1"/>
          </p:nvSpPr>
          <p:spPr>
            <a:xfrm>
              <a:off x="11220699" y="5529513"/>
              <a:ext cx="169349" cy="2320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2" name="Shape 1240"/>
            <p:cNvSpPr/>
            <p:nvPr userDrawn="1"/>
          </p:nvSpPr>
          <p:spPr>
            <a:xfrm>
              <a:off x="7095573" y="5076870"/>
              <a:ext cx="249896" cy="3424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3" name="Shape 1241"/>
            <p:cNvSpPr/>
            <p:nvPr userDrawn="1"/>
          </p:nvSpPr>
          <p:spPr>
            <a:xfrm>
              <a:off x="6835203" y="5134482"/>
              <a:ext cx="249896" cy="3424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4" name="Shape 1242"/>
            <p:cNvSpPr/>
            <p:nvPr userDrawn="1"/>
          </p:nvSpPr>
          <p:spPr>
            <a:xfrm>
              <a:off x="8312141" y="4876958"/>
              <a:ext cx="258042" cy="3536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grpSp>
      <p:sp>
        <p:nvSpPr>
          <p:cNvPr id="3" name="Content Placeholder 2"/>
          <p:cNvSpPr>
            <a:spLocks noGrp="1"/>
          </p:cNvSpPr>
          <p:nvPr userDrawn="1">
            <p:ph sz="quarter" idx="11"/>
          </p:nvPr>
        </p:nvSpPr>
        <p:spPr>
          <a:xfrm>
            <a:off x="571500" y="1764284"/>
            <a:ext cx="5303520" cy="3093966"/>
          </a:xfrm>
        </p:spPr>
        <p:txBody>
          <a:bodyPr/>
          <a:lstStyle>
            <a:lvl1pPr>
              <a:lnSpc>
                <a:spcPct val="100000"/>
              </a:lnSpc>
              <a:spcAft>
                <a:spcPts val="0"/>
              </a:spcAft>
              <a:defRPr/>
            </a:lvl1pPr>
            <a:lvl2pPr>
              <a:lnSpc>
                <a:spcPct val="100000"/>
              </a:lnSpc>
              <a:spcAft>
                <a:spcPts val="400"/>
              </a:spcAft>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userDrawn="1">
            <p:ph sz="quarter" idx="12"/>
          </p:nvPr>
        </p:nvSpPr>
        <p:spPr>
          <a:xfrm>
            <a:off x="6313932" y="1764284"/>
            <a:ext cx="5303520" cy="3093966"/>
          </a:xfrm>
        </p:spPr>
        <p:txBody>
          <a:bodyPr/>
          <a:lstStyle>
            <a:lvl1pPr>
              <a:lnSpc>
                <a:spcPct val="100000"/>
              </a:lnSpc>
              <a:spcAft>
                <a:spcPts val="0"/>
              </a:spcAft>
              <a:defRPr/>
            </a:lvl1pPr>
            <a:lvl2pPr>
              <a:lnSpc>
                <a:spcPct val="100000"/>
              </a:lnSpc>
              <a:spcAft>
                <a:spcPts val="400"/>
              </a:spcAft>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userDrawn="1">
            <p:ph type="body" sz="quarter" idx="16"/>
          </p:nvPr>
        </p:nvSpPr>
        <p:spPr>
          <a:xfrm>
            <a:off x="571500" y="1081137"/>
            <a:ext cx="11046984" cy="369332"/>
          </a:xfrm>
        </p:spPr>
        <p:txBody>
          <a:bodyPr rtlCol="0">
            <a:spAutoFit/>
          </a:bodyPr>
          <a:lstStyle>
            <a:lvl1pPr>
              <a:lnSpc>
                <a:spcPct val="100000"/>
              </a:lnSpc>
              <a:spcAft>
                <a:spcPts val="0"/>
              </a:spcAft>
              <a:defRPr lang="en-US" sz="2400" spc="0" dirty="0" smtClean="0">
                <a:solidFill>
                  <a:schemeClr val="accent2"/>
                </a:solidFill>
              </a:defRPr>
            </a:lvl1pPr>
          </a:lstStyle>
          <a:p>
            <a:pPr lvl="0"/>
            <a:r>
              <a:rPr lang="en-US"/>
              <a:t>Click to edit Master text styles</a:t>
            </a:r>
          </a:p>
        </p:txBody>
      </p:sp>
      <p:sp>
        <p:nvSpPr>
          <p:cNvPr id="19" name="Title 2"/>
          <p:cNvSpPr>
            <a:spLocks noGrp="1"/>
          </p:cNvSpPr>
          <p:nvPr userDrawn="1">
            <p:ph type="title"/>
          </p:nvPr>
        </p:nvSpPr>
        <p:spPr>
          <a:xfrm>
            <a:off x="571500" y="63503"/>
            <a:ext cx="11045952" cy="990119"/>
          </a:xfrm>
        </p:spPr>
        <p:txBody>
          <a:bodyPr/>
          <a:lstStyle>
            <a:lvl1pPr>
              <a:lnSpc>
                <a:spcPct val="95000"/>
              </a:lnSpc>
              <a:defRPr spc="0"/>
            </a:lvl1pPr>
          </a:lstStyle>
          <a:p>
            <a:r>
              <a:rPr lang="en-US"/>
              <a:t>Click to edit Master title style</a:t>
            </a:r>
            <a:endParaRPr lang="en-US" dirty="0"/>
          </a:p>
        </p:txBody>
      </p:sp>
      <p:sp>
        <p:nvSpPr>
          <p:cNvPr id="57" name="Footer Placeholder 3"/>
          <p:cNvSpPr>
            <a:spLocks noGrp="1"/>
          </p:cNvSpPr>
          <p:nvPr>
            <p:ph type="ftr" sz="quarter" idx="3"/>
          </p:nvPr>
        </p:nvSpPr>
        <p:spPr>
          <a:xfrm>
            <a:off x="577851" y="6529174"/>
            <a:ext cx="10587082" cy="181067"/>
          </a:xfrm>
          <a:prstGeom prst="rect">
            <a:avLst/>
          </a:prstGeom>
        </p:spPr>
        <p:txBody>
          <a:bodyPr vert="horz" lIns="0" tIns="0" rIns="0" bIns="0" rtlCol="0" anchor="t"/>
          <a:lstStyle>
            <a:lvl1pPr algn="l" fontAlgn="auto">
              <a:spcBef>
                <a:spcPts val="0"/>
              </a:spcBef>
              <a:spcAft>
                <a:spcPts val="0"/>
              </a:spcAft>
              <a:defRPr sz="1200" spc="0" dirty="0">
                <a:solidFill>
                  <a:srgbClr val="FFFFFF"/>
                </a:solidFill>
                <a:latin typeface="+mn-lt"/>
                <a:ea typeface="+mn-ea"/>
                <a:cs typeface="+mn-cs"/>
              </a:defRPr>
            </a:lvl1pPr>
          </a:lstStyle>
          <a:p>
            <a:endParaRPr lang="en-US"/>
          </a:p>
        </p:txBody>
      </p:sp>
    </p:spTree>
    <p:extLst>
      <p:ext uri="{BB962C8B-B14F-4D97-AF65-F5344CB8AC3E}">
        <p14:creationId xmlns:p14="http://schemas.microsoft.com/office/powerpoint/2010/main" val="1628767959"/>
      </p:ext>
    </p:extLst>
  </p:cSld>
  <p:clrMapOvr>
    <a:masterClrMapping/>
  </p:clrMapOvr>
  <p:transition spd="med">
    <p:fade/>
  </p:transition>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ge_Content_Planes - High">
    <p:spTree>
      <p:nvGrpSpPr>
        <p:cNvPr id="1" name=""/>
        <p:cNvGrpSpPr/>
        <p:nvPr/>
      </p:nvGrpSpPr>
      <p:grpSpPr>
        <a:xfrm>
          <a:off x="0" y="0"/>
          <a:ext cx="0" cy="0"/>
          <a:chOff x="0" y="0"/>
          <a:chExt cx="0" cy="0"/>
        </a:xfrm>
      </p:grpSpPr>
      <p:grpSp>
        <p:nvGrpSpPr>
          <p:cNvPr id="57" name="Group 56"/>
          <p:cNvGrpSpPr/>
          <p:nvPr userDrawn="1"/>
        </p:nvGrpSpPr>
        <p:grpSpPr>
          <a:xfrm>
            <a:off x="-16788" y="1566298"/>
            <a:ext cx="12224900" cy="5305070"/>
            <a:chOff x="-16788" y="1552930"/>
            <a:chExt cx="12206612" cy="5305070"/>
          </a:xfrm>
        </p:grpSpPr>
        <p:grpSp>
          <p:nvGrpSpPr>
            <p:cNvPr id="58" name="Group 1170"/>
            <p:cNvGrpSpPr/>
            <p:nvPr userDrawn="1"/>
          </p:nvGrpSpPr>
          <p:grpSpPr>
            <a:xfrm>
              <a:off x="-16788" y="1552930"/>
              <a:ext cx="12200491" cy="1564275"/>
              <a:chOff x="0" y="0"/>
              <a:chExt cx="24407339" cy="3128546"/>
            </a:xfrm>
          </p:grpSpPr>
          <p:sp>
            <p:nvSpPr>
              <p:cNvPr id="130" name="Shape 1142"/>
              <p:cNvSpPr/>
              <p:nvPr/>
            </p:nvSpPr>
            <p:spPr>
              <a:xfrm>
                <a:off x="3475517" y="1009053"/>
                <a:ext cx="375050" cy="3595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31" name="Shape 1143"/>
              <p:cNvSpPr/>
              <p:nvPr/>
            </p:nvSpPr>
            <p:spPr>
              <a:xfrm>
                <a:off x="4476219" y="1030004"/>
                <a:ext cx="370158" cy="3549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32" name="Shape 1144"/>
              <p:cNvSpPr/>
              <p:nvPr/>
            </p:nvSpPr>
            <p:spPr>
              <a:xfrm>
                <a:off x="1690093" y="1082886"/>
                <a:ext cx="286055" cy="3202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33" name="Shape 1145"/>
              <p:cNvSpPr/>
              <p:nvPr/>
            </p:nvSpPr>
            <p:spPr>
              <a:xfrm>
                <a:off x="22799448" y="1144874"/>
                <a:ext cx="370158" cy="4267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34" name="Shape 1146"/>
              <p:cNvSpPr/>
              <p:nvPr/>
            </p:nvSpPr>
            <p:spPr>
              <a:xfrm>
                <a:off x="21642514" y="1196423"/>
                <a:ext cx="346017" cy="5193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35" name="Shape 1147"/>
              <p:cNvSpPr/>
              <p:nvPr/>
            </p:nvSpPr>
            <p:spPr>
              <a:xfrm>
                <a:off x="6898839" y="370711"/>
                <a:ext cx="532405" cy="7294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36" name="Shape 1148"/>
              <p:cNvSpPr/>
              <p:nvPr/>
            </p:nvSpPr>
            <p:spPr>
              <a:xfrm>
                <a:off x="20853145" y="1023466"/>
                <a:ext cx="532405" cy="7294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37" name="Shape 1149"/>
              <p:cNvSpPr/>
              <p:nvPr/>
            </p:nvSpPr>
            <p:spPr>
              <a:xfrm>
                <a:off x="0" y="766633"/>
                <a:ext cx="24407339" cy="2361913"/>
              </a:xfrm>
              <a:custGeom>
                <a:avLst/>
                <a:gdLst/>
                <a:ahLst/>
                <a:cxnLst>
                  <a:cxn ang="0">
                    <a:pos x="wd2" y="hd2"/>
                  </a:cxn>
                  <a:cxn ang="5400000">
                    <a:pos x="wd2" y="hd2"/>
                  </a:cxn>
                  <a:cxn ang="10800000">
                    <a:pos x="wd2" y="hd2"/>
                  </a:cxn>
                  <a:cxn ang="16200000">
                    <a:pos x="wd2" y="hd2"/>
                  </a:cxn>
                </a:cxnLst>
                <a:rect l="0" t="0" r="r" b="b"/>
                <a:pathLst>
                  <a:path w="21600" h="21013" extrusionOk="0">
                    <a:moveTo>
                      <a:pt x="8317" y="42"/>
                    </a:moveTo>
                    <a:cubicBezTo>
                      <a:pt x="10642" y="-587"/>
                      <a:pt x="12979" y="5925"/>
                      <a:pt x="15337" y="8185"/>
                    </a:cubicBezTo>
                    <a:cubicBezTo>
                      <a:pt x="17148" y="9920"/>
                      <a:pt x="19008" y="9053"/>
                      <a:pt x="20798" y="5644"/>
                    </a:cubicBezTo>
                    <a:lnTo>
                      <a:pt x="21600" y="5471"/>
                    </a:lnTo>
                    <a:lnTo>
                      <a:pt x="21600" y="21001"/>
                    </a:lnTo>
                    <a:lnTo>
                      <a:pt x="0" y="21013"/>
                    </a:lnTo>
                    <a:lnTo>
                      <a:pt x="0" y="3129"/>
                    </a:lnTo>
                    <a:lnTo>
                      <a:pt x="1964" y="5189"/>
                    </a:lnTo>
                    <a:cubicBezTo>
                      <a:pt x="2491" y="5351"/>
                      <a:pt x="3046" y="5263"/>
                      <a:pt x="3586" y="4946"/>
                    </a:cubicBezTo>
                    <a:cubicBezTo>
                      <a:pt x="4457" y="4437"/>
                      <a:pt x="5216" y="3307"/>
                      <a:pt x="6041" y="2215"/>
                    </a:cubicBezTo>
                    <a:cubicBezTo>
                      <a:pt x="6792" y="1221"/>
                      <a:pt x="7549" y="250"/>
                      <a:pt x="8317" y="42"/>
                    </a:cubicBez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38" name="Shape 1150"/>
              <p:cNvSpPr/>
              <p:nvPr/>
            </p:nvSpPr>
            <p:spPr>
              <a:xfrm>
                <a:off x="21946990" y="1019524"/>
                <a:ext cx="532405" cy="7045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39" name="Shape 1151"/>
              <p:cNvSpPr/>
              <p:nvPr/>
            </p:nvSpPr>
            <p:spPr>
              <a:xfrm>
                <a:off x="23551039" y="784802"/>
                <a:ext cx="517009" cy="7183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0" name="Shape 1152"/>
              <p:cNvSpPr/>
              <p:nvPr/>
            </p:nvSpPr>
            <p:spPr>
              <a:xfrm>
                <a:off x="13374968" y="785508"/>
                <a:ext cx="416028" cy="4267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1" name="Shape 1153"/>
              <p:cNvSpPr/>
              <p:nvPr/>
            </p:nvSpPr>
            <p:spPr>
              <a:xfrm>
                <a:off x="10400627" y="311994"/>
                <a:ext cx="416029" cy="5193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2" name="Shape 1154"/>
              <p:cNvSpPr/>
              <p:nvPr/>
            </p:nvSpPr>
            <p:spPr>
              <a:xfrm>
                <a:off x="11817467" y="430980"/>
                <a:ext cx="545453" cy="5229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3" name="Shape 1155"/>
              <p:cNvSpPr/>
              <p:nvPr/>
            </p:nvSpPr>
            <p:spPr>
              <a:xfrm>
                <a:off x="12679122" y="379297"/>
                <a:ext cx="545452" cy="7473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4" name="Shape 1156"/>
              <p:cNvSpPr/>
              <p:nvPr/>
            </p:nvSpPr>
            <p:spPr>
              <a:xfrm>
                <a:off x="10787770" y="483916"/>
                <a:ext cx="416028" cy="3988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5" name="Shape 1157"/>
              <p:cNvSpPr/>
              <p:nvPr/>
            </p:nvSpPr>
            <p:spPr>
              <a:xfrm>
                <a:off x="12278179" y="631958"/>
                <a:ext cx="375048" cy="3595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6" name="Shape 1158"/>
              <p:cNvSpPr/>
              <p:nvPr/>
            </p:nvSpPr>
            <p:spPr>
              <a:xfrm>
                <a:off x="4884643" y="848034"/>
                <a:ext cx="425337" cy="463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7" name="Shape 1159"/>
              <p:cNvSpPr/>
              <p:nvPr/>
            </p:nvSpPr>
            <p:spPr>
              <a:xfrm>
                <a:off x="5245807" y="562337"/>
                <a:ext cx="483136" cy="6747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8" name="Shape 1160"/>
              <p:cNvSpPr/>
              <p:nvPr/>
            </p:nvSpPr>
            <p:spPr>
              <a:xfrm>
                <a:off x="5872059" y="591410"/>
                <a:ext cx="483136" cy="5599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49" name="Shape 1161"/>
              <p:cNvSpPr/>
              <p:nvPr/>
            </p:nvSpPr>
            <p:spPr>
              <a:xfrm>
                <a:off x="3022034" y="977921"/>
                <a:ext cx="483135" cy="463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50" name="Shape 1162"/>
              <p:cNvSpPr/>
              <p:nvPr/>
            </p:nvSpPr>
            <p:spPr>
              <a:xfrm>
                <a:off x="1916790" y="657293"/>
                <a:ext cx="629979" cy="7295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51" name="Shape 1163"/>
              <p:cNvSpPr/>
              <p:nvPr/>
            </p:nvSpPr>
            <p:spPr>
              <a:xfrm>
                <a:off x="795856" y="851305"/>
                <a:ext cx="510497" cy="4894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52" name="Shape 1164"/>
              <p:cNvSpPr/>
              <p:nvPr/>
            </p:nvSpPr>
            <p:spPr>
              <a:xfrm>
                <a:off x="186888" y="289450"/>
                <a:ext cx="775857" cy="9709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53" name="Shape 1165"/>
              <p:cNvSpPr/>
              <p:nvPr/>
            </p:nvSpPr>
            <p:spPr>
              <a:xfrm>
                <a:off x="8013469" y="468676"/>
                <a:ext cx="380868" cy="4090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54" name="Shape 1166"/>
              <p:cNvSpPr/>
              <p:nvPr/>
            </p:nvSpPr>
            <p:spPr>
              <a:xfrm>
                <a:off x="9274655" y="0"/>
                <a:ext cx="635993" cy="8415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55" name="Shape 1167"/>
              <p:cNvSpPr/>
              <p:nvPr/>
            </p:nvSpPr>
            <p:spPr>
              <a:xfrm>
                <a:off x="8968102" y="450865"/>
                <a:ext cx="380869" cy="3595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56" name="Shape 1168"/>
              <p:cNvSpPr/>
              <p:nvPr/>
            </p:nvSpPr>
            <p:spPr>
              <a:xfrm>
                <a:off x="11581273" y="639518"/>
                <a:ext cx="287070" cy="2752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sp>
            <p:nvSpPr>
              <p:cNvPr id="157" name="Shape 1169"/>
              <p:cNvSpPr/>
              <p:nvPr/>
            </p:nvSpPr>
            <p:spPr>
              <a:xfrm>
                <a:off x="7357438" y="576548"/>
                <a:ext cx="309138" cy="4090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129948"/>
              </a:solidFill>
              <a:ln w="12700" cap="flat">
                <a:noFill/>
                <a:miter lim="400000"/>
              </a:ln>
              <a:effectLst/>
            </p:spPr>
            <p:txBody>
              <a:bodyPr wrap="square" lIns="91439" tIns="91439" rIns="91439" bIns="91439" numCol="1" anchor="t">
                <a:noAutofit/>
              </a:bodyPr>
              <a:lstStyle/>
              <a:p>
                <a:pPr>
                  <a:defRPr>
                    <a:solidFill>
                      <a:srgbClr val="000000"/>
                    </a:solidFill>
                    <a:latin typeface="Calibri"/>
                    <a:ea typeface="Calibri"/>
                    <a:cs typeface="Calibri"/>
                    <a:sym typeface="Calibri"/>
                  </a:defRPr>
                </a:pPr>
                <a:endParaRPr/>
              </a:p>
            </p:txBody>
          </p:sp>
        </p:grpSp>
        <p:sp>
          <p:nvSpPr>
            <p:cNvPr id="59" name="Shape 1171"/>
            <p:cNvSpPr/>
            <p:nvPr userDrawn="1"/>
          </p:nvSpPr>
          <p:spPr>
            <a:xfrm>
              <a:off x="10946699" y="2347189"/>
              <a:ext cx="249896" cy="3424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0" name="Shape 1172"/>
            <p:cNvSpPr/>
            <p:nvPr userDrawn="1"/>
          </p:nvSpPr>
          <p:spPr>
            <a:xfrm>
              <a:off x="11452940" y="2314119"/>
              <a:ext cx="359048" cy="4920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1" name="Shape 1173"/>
            <p:cNvSpPr/>
            <p:nvPr userDrawn="1"/>
          </p:nvSpPr>
          <p:spPr>
            <a:xfrm>
              <a:off x="666760" y="2631076"/>
              <a:ext cx="161116" cy="235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2" name="Shape 1174"/>
            <p:cNvSpPr/>
            <p:nvPr userDrawn="1"/>
          </p:nvSpPr>
          <p:spPr>
            <a:xfrm>
              <a:off x="141674" y="2144111"/>
              <a:ext cx="354226" cy="4434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3" name="Shape 1175"/>
            <p:cNvSpPr/>
            <p:nvPr userDrawn="1"/>
          </p:nvSpPr>
          <p:spPr>
            <a:xfrm>
              <a:off x="454705" y="2317063"/>
              <a:ext cx="249896" cy="2396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4" name="Shape 1176"/>
            <p:cNvSpPr/>
            <p:nvPr userDrawn="1"/>
          </p:nvSpPr>
          <p:spPr>
            <a:xfrm>
              <a:off x="1013880" y="2326218"/>
              <a:ext cx="185616" cy="1780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5" name="Shape 1177"/>
            <p:cNvSpPr/>
            <p:nvPr userDrawn="1"/>
          </p:nvSpPr>
          <p:spPr>
            <a:xfrm>
              <a:off x="10046798" y="2130708"/>
              <a:ext cx="249896" cy="3620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6" name="Shape 1178"/>
            <p:cNvSpPr/>
            <p:nvPr userDrawn="1"/>
          </p:nvSpPr>
          <p:spPr>
            <a:xfrm>
              <a:off x="9875601" y="2168990"/>
              <a:ext cx="211239" cy="24680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7" name="Shape 1179"/>
            <p:cNvSpPr/>
            <p:nvPr userDrawn="1"/>
          </p:nvSpPr>
          <p:spPr>
            <a:xfrm>
              <a:off x="9933260" y="2416381"/>
              <a:ext cx="142211" cy="1780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8" name="Shape 1180"/>
            <p:cNvSpPr/>
            <p:nvPr userDrawn="1"/>
          </p:nvSpPr>
          <p:spPr>
            <a:xfrm>
              <a:off x="7753892" y="2011004"/>
              <a:ext cx="185616" cy="23234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69" name="Shape 1181"/>
            <p:cNvSpPr/>
            <p:nvPr userDrawn="1"/>
          </p:nvSpPr>
          <p:spPr>
            <a:xfrm>
              <a:off x="7454006" y="1878011"/>
              <a:ext cx="258042" cy="3536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70" name="Shape 1182"/>
            <p:cNvSpPr/>
            <p:nvPr userDrawn="1"/>
          </p:nvSpPr>
          <p:spPr>
            <a:xfrm>
              <a:off x="9349804" y="1965913"/>
              <a:ext cx="183835" cy="251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71" name="Shape 1183"/>
            <p:cNvSpPr/>
            <p:nvPr userDrawn="1"/>
          </p:nvSpPr>
          <p:spPr>
            <a:xfrm>
              <a:off x="8769296" y="1903912"/>
              <a:ext cx="183835" cy="251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72" name="Shape 1184"/>
            <p:cNvSpPr/>
            <p:nvPr userDrawn="1"/>
          </p:nvSpPr>
          <p:spPr>
            <a:xfrm>
              <a:off x="8964983" y="1753652"/>
              <a:ext cx="354226" cy="4854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73" name="Shape 1185"/>
            <p:cNvSpPr/>
            <p:nvPr userDrawn="1"/>
          </p:nvSpPr>
          <p:spPr>
            <a:xfrm>
              <a:off x="-10196" y="2108068"/>
              <a:ext cx="12200020" cy="4749932"/>
            </a:xfrm>
            <a:custGeom>
              <a:avLst/>
              <a:gdLst/>
              <a:ahLst/>
              <a:cxnLst/>
              <a:rect l="l" t="t" r="r" b="b"/>
              <a:pathLst>
                <a:path w="12200020" h="4749932">
                  <a:moveTo>
                    <a:pt x="8523615" y="102"/>
                  </a:moveTo>
                  <a:cubicBezTo>
                    <a:pt x="8987332" y="3022"/>
                    <a:pt x="9445400" y="69064"/>
                    <a:pt x="9897819" y="186547"/>
                  </a:cubicBezTo>
                  <a:cubicBezTo>
                    <a:pt x="10391471" y="315037"/>
                    <a:pt x="10845585" y="503504"/>
                    <a:pt x="11365218" y="579655"/>
                  </a:cubicBezTo>
                  <a:cubicBezTo>
                    <a:pt x="11638026" y="619640"/>
                    <a:pt x="11915916" y="626603"/>
                    <a:pt x="12190418" y="600097"/>
                  </a:cubicBezTo>
                  <a:lnTo>
                    <a:pt x="12200020" y="599423"/>
                  </a:lnTo>
                  <a:lnTo>
                    <a:pt x="12200020" y="4749932"/>
                  </a:lnTo>
                  <a:lnTo>
                    <a:pt x="0" y="4749932"/>
                  </a:lnTo>
                  <a:lnTo>
                    <a:pt x="2761" y="452063"/>
                  </a:lnTo>
                  <a:cubicBezTo>
                    <a:pt x="708784" y="313240"/>
                    <a:pt x="1430058" y="266067"/>
                    <a:pt x="2148507" y="312566"/>
                  </a:cubicBezTo>
                  <a:cubicBezTo>
                    <a:pt x="2987828" y="366703"/>
                    <a:pt x="3819241" y="548206"/>
                    <a:pt x="4660256" y="525294"/>
                  </a:cubicBezTo>
                  <a:cubicBezTo>
                    <a:pt x="5208130" y="510693"/>
                    <a:pt x="5749226" y="410282"/>
                    <a:pt x="6286934" y="303581"/>
                  </a:cubicBezTo>
                  <a:cubicBezTo>
                    <a:pt x="7033059" y="155548"/>
                    <a:pt x="7774666" y="-4616"/>
                    <a:pt x="8523615" y="102"/>
                  </a:cubicBez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74" name="Shape 1186"/>
            <p:cNvSpPr/>
            <p:nvPr userDrawn="1"/>
          </p:nvSpPr>
          <p:spPr>
            <a:xfrm>
              <a:off x="7965694" y="1597627"/>
              <a:ext cx="400984" cy="5495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5" name="Shape 1187"/>
            <p:cNvSpPr/>
            <p:nvPr userDrawn="1"/>
          </p:nvSpPr>
          <p:spPr>
            <a:xfrm>
              <a:off x="684953" y="2144111"/>
              <a:ext cx="354226" cy="4434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6" name="Shape 1188"/>
            <p:cNvSpPr/>
            <p:nvPr userDrawn="1"/>
          </p:nvSpPr>
          <p:spPr>
            <a:xfrm>
              <a:off x="11220699" y="2468813"/>
              <a:ext cx="169349" cy="2320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7" name="Shape 1189"/>
            <p:cNvSpPr/>
            <p:nvPr userDrawn="1"/>
          </p:nvSpPr>
          <p:spPr>
            <a:xfrm>
              <a:off x="7095573" y="2016170"/>
              <a:ext cx="249896" cy="3424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8" name="Shape 1190"/>
            <p:cNvSpPr/>
            <p:nvPr userDrawn="1"/>
          </p:nvSpPr>
          <p:spPr>
            <a:xfrm>
              <a:off x="6835203" y="2073782"/>
              <a:ext cx="249896" cy="3424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sp>
          <p:nvSpPr>
            <p:cNvPr id="129" name="Shape 1191"/>
            <p:cNvSpPr/>
            <p:nvPr userDrawn="1"/>
          </p:nvSpPr>
          <p:spPr>
            <a:xfrm>
              <a:off x="8312141" y="1816258"/>
              <a:ext cx="258042" cy="3536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21600" y="21600"/>
                  </a:lnTo>
                  <a:lnTo>
                    <a:pt x="15951" y="14210"/>
                  </a:lnTo>
                  <a:lnTo>
                    <a:pt x="18956" y="14210"/>
                  </a:lnTo>
                  <a:lnTo>
                    <a:pt x="14189" y="7968"/>
                  </a:lnTo>
                  <a:lnTo>
                    <a:pt x="16947" y="7968"/>
                  </a:lnTo>
                  <a:lnTo>
                    <a:pt x="10800" y="0"/>
                  </a:lnTo>
                  <a:close/>
                </a:path>
              </a:pathLst>
            </a:custGeom>
            <a:solidFill>
              <a:srgbClr val="0D7C39"/>
            </a:solidFill>
            <a:ln w="12700">
              <a:miter lim="400000"/>
            </a:ln>
          </p:spPr>
          <p:txBody>
            <a:bodyPr lIns="45711" tIns="45710" rIns="45711" bIns="45710"/>
            <a:lstStyle/>
            <a:p>
              <a:pPr>
                <a:defRPr>
                  <a:solidFill>
                    <a:srgbClr val="0D7C39"/>
                  </a:solidFill>
                </a:defRPr>
              </a:pPr>
              <a:endParaRPr/>
            </a:p>
          </p:txBody>
        </p:sp>
      </p:grpSp>
      <p:sp>
        <p:nvSpPr>
          <p:cNvPr id="3" name="Content Placeholder 2"/>
          <p:cNvSpPr>
            <a:spLocks noGrp="1"/>
          </p:cNvSpPr>
          <p:nvPr userDrawn="1">
            <p:ph sz="quarter" idx="11"/>
          </p:nvPr>
        </p:nvSpPr>
        <p:spPr>
          <a:xfrm>
            <a:off x="571500" y="2907284"/>
            <a:ext cx="5303520" cy="3093966"/>
          </a:xfrm>
        </p:spPr>
        <p:txBody>
          <a:bodyPr/>
          <a:lstStyle>
            <a:lvl1pPr>
              <a:lnSpc>
                <a:spcPct val="100000"/>
              </a:lnSpc>
              <a:spcAft>
                <a:spcPts val="0"/>
              </a:spcAft>
              <a:defRPr>
                <a:solidFill>
                  <a:srgbClr val="FFFFFF"/>
                </a:solidFill>
              </a:defRPr>
            </a:lvl1pPr>
            <a:lvl2pPr marL="0" indent="0">
              <a:lnSpc>
                <a:spcPct val="100000"/>
              </a:lnSpc>
              <a:spcAft>
                <a:spcPts val="400"/>
              </a:spcAft>
              <a:buNone/>
              <a:defRPr sz="1600">
                <a:solidFill>
                  <a:srgbClr val="FFFFFF"/>
                </a:solidFill>
              </a:defRPr>
            </a:lvl2pPr>
            <a:lvl3pPr>
              <a:lnSpc>
                <a:spcPct val="100000"/>
              </a:lnSpc>
              <a:defRPr>
                <a:solidFill>
                  <a:srgbClr val="FFFFFF"/>
                </a:solidFill>
              </a:defRPr>
            </a:lvl3pPr>
            <a:lvl4pPr>
              <a:lnSpc>
                <a:spcPct val="100000"/>
              </a:lnSpc>
              <a:defRPr>
                <a:solidFill>
                  <a:srgbClr val="FFFFFF"/>
                </a:solidFill>
              </a:defRPr>
            </a:lvl4pPr>
            <a:lvl5pPr>
              <a:lnSpc>
                <a:spcPct val="100000"/>
              </a:lnSpc>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userDrawn="1">
            <p:ph type="body" sz="quarter" idx="16"/>
          </p:nvPr>
        </p:nvSpPr>
        <p:spPr>
          <a:xfrm>
            <a:off x="571500" y="1081137"/>
            <a:ext cx="11046984" cy="369332"/>
          </a:xfrm>
        </p:spPr>
        <p:txBody>
          <a:bodyPr rtlCol="0">
            <a:spAutoFit/>
          </a:bodyPr>
          <a:lstStyle>
            <a:lvl1pPr>
              <a:lnSpc>
                <a:spcPct val="100000"/>
              </a:lnSpc>
              <a:spcAft>
                <a:spcPts val="0"/>
              </a:spcAft>
              <a:defRPr lang="en-US" sz="2400" spc="0" dirty="0" smtClean="0">
                <a:solidFill>
                  <a:schemeClr val="accent2"/>
                </a:solidFill>
              </a:defRPr>
            </a:lvl1pPr>
          </a:lstStyle>
          <a:p>
            <a:pPr lvl="0"/>
            <a:r>
              <a:rPr lang="en-US"/>
              <a:t>Click to edit Master text styles</a:t>
            </a:r>
          </a:p>
        </p:txBody>
      </p:sp>
      <p:sp>
        <p:nvSpPr>
          <p:cNvPr id="19" name="Title 2"/>
          <p:cNvSpPr>
            <a:spLocks noGrp="1"/>
          </p:cNvSpPr>
          <p:nvPr userDrawn="1">
            <p:ph type="title"/>
          </p:nvPr>
        </p:nvSpPr>
        <p:spPr>
          <a:xfrm>
            <a:off x="571500" y="63503"/>
            <a:ext cx="11045952" cy="990119"/>
          </a:xfrm>
        </p:spPr>
        <p:txBody>
          <a:bodyPr/>
          <a:lstStyle>
            <a:lvl1pPr>
              <a:lnSpc>
                <a:spcPct val="95000"/>
              </a:lnSpc>
              <a:defRPr spc="0"/>
            </a:lvl1pPr>
          </a:lstStyle>
          <a:p>
            <a:r>
              <a:rPr lang="en-US"/>
              <a:t>Click to edit Master title style</a:t>
            </a:r>
            <a:endParaRPr lang="en-US" dirty="0"/>
          </a:p>
        </p:txBody>
      </p:sp>
      <p:sp>
        <p:nvSpPr>
          <p:cNvPr id="56" name="Footer Placeholder 3"/>
          <p:cNvSpPr>
            <a:spLocks noGrp="1"/>
          </p:cNvSpPr>
          <p:nvPr>
            <p:ph type="ftr" sz="quarter" idx="3"/>
          </p:nvPr>
        </p:nvSpPr>
        <p:spPr>
          <a:xfrm>
            <a:off x="577851" y="6529174"/>
            <a:ext cx="10587082" cy="181067"/>
          </a:xfrm>
          <a:prstGeom prst="rect">
            <a:avLst/>
          </a:prstGeom>
        </p:spPr>
        <p:txBody>
          <a:bodyPr vert="horz" lIns="0" tIns="0" rIns="0" bIns="0" rtlCol="0" anchor="t"/>
          <a:lstStyle>
            <a:lvl1pPr algn="l" fontAlgn="auto">
              <a:spcBef>
                <a:spcPts val="0"/>
              </a:spcBef>
              <a:spcAft>
                <a:spcPts val="0"/>
              </a:spcAft>
              <a:defRPr sz="1200" spc="0" dirty="0">
                <a:solidFill>
                  <a:srgbClr val="FFFFFF"/>
                </a:solidFill>
                <a:latin typeface="+mn-lt"/>
                <a:ea typeface="+mn-ea"/>
                <a:cs typeface="+mn-cs"/>
              </a:defRPr>
            </a:lvl1pPr>
          </a:lstStyle>
          <a:p>
            <a:endParaRPr lang="en-US"/>
          </a:p>
        </p:txBody>
      </p:sp>
    </p:spTree>
    <p:extLst>
      <p:ext uri="{BB962C8B-B14F-4D97-AF65-F5344CB8AC3E}">
        <p14:creationId xmlns:p14="http://schemas.microsoft.com/office/powerpoint/2010/main" val="3655446565"/>
      </p:ext>
    </p:extLst>
  </p:cSld>
  <p:clrMapOvr>
    <a:masterClrMapping/>
  </p:clrMapOvr>
  <p:transition spd="med">
    <p:fade/>
  </p:transition>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hoto_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71503" y="56644"/>
            <a:ext cx="6721137" cy="990119"/>
          </a:xfrm>
          <a:prstGeom prst="rect">
            <a:avLst/>
          </a:prstGeom>
          <a:effectLst/>
        </p:spPr>
        <p:txBody>
          <a:bodyPr rtlCol="0" anchor="b">
            <a:noAutofit/>
          </a:bodyPr>
          <a:lstStyle>
            <a:lvl1pPr>
              <a:lnSpc>
                <a:spcPct val="95000"/>
              </a:lnSpc>
              <a:defRPr baseline="0">
                <a:solidFill>
                  <a:schemeClr val="accent1"/>
                </a:solidFill>
              </a:defRPr>
            </a:lvl1pPr>
          </a:lstStyle>
          <a:p>
            <a:r>
              <a:rPr lang="en-US"/>
              <a:t>Click to edit Master title style</a:t>
            </a:r>
            <a:endParaRPr lang="en-US" dirty="0"/>
          </a:p>
        </p:txBody>
      </p:sp>
      <p:sp>
        <p:nvSpPr>
          <p:cNvPr id="8" name="Text Placeholder 2"/>
          <p:cNvSpPr>
            <a:spLocks noGrp="1"/>
          </p:cNvSpPr>
          <p:nvPr>
            <p:ph type="body" idx="10"/>
          </p:nvPr>
        </p:nvSpPr>
        <p:spPr>
          <a:xfrm>
            <a:off x="571500" y="1079526"/>
            <a:ext cx="6718300" cy="369332"/>
          </a:xfrm>
        </p:spPr>
        <p:txBody>
          <a:bodyPr>
            <a:spAutoFit/>
          </a:bodyPr>
          <a:lstStyle>
            <a:lvl1pPr marL="0" indent="0">
              <a:lnSpc>
                <a:spcPct val="100000"/>
              </a:lnSpc>
              <a:spcBef>
                <a:spcPts val="0"/>
              </a:spcBef>
              <a:spcAft>
                <a:spcPts val="0"/>
              </a:spcAft>
              <a:buNone/>
              <a:defRPr sz="2400" b="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Picture Placeholder 7"/>
          <p:cNvSpPr>
            <a:spLocks noGrp="1"/>
          </p:cNvSpPr>
          <p:nvPr>
            <p:ph type="pic" sz="quarter" idx="18"/>
          </p:nvPr>
        </p:nvSpPr>
        <p:spPr>
          <a:xfrm>
            <a:off x="7845507" y="0"/>
            <a:ext cx="4343321" cy="6870730"/>
          </a:xfrm>
          <a:prstGeom prst="rect">
            <a:avLst/>
          </a:prstGeom>
          <a:solidFill>
            <a:schemeClr val="bg1">
              <a:lumMod val="75000"/>
            </a:schemeClr>
          </a:solidFill>
          <a:ln>
            <a:noFill/>
          </a:ln>
        </p:spPr>
        <p:txBody>
          <a:bodyPr rtlCol="0" anchor="ctr">
            <a:noAutofit/>
          </a:bodyPr>
          <a:lstStyle>
            <a:lvl1pPr marL="0" indent="0" algn="ctr">
              <a:buNone/>
              <a:defRPr sz="1600" baseline="0">
                <a:solidFill>
                  <a:schemeClr val="bg1"/>
                </a:solidFill>
              </a:defRPr>
            </a:lvl1pPr>
          </a:lstStyle>
          <a:p>
            <a:pPr lvl="0"/>
            <a:r>
              <a:rPr lang="en-US" noProof="0" dirty="0"/>
              <a:t>Drag picture to placeholder or click icon to add</a:t>
            </a:r>
          </a:p>
        </p:txBody>
      </p:sp>
      <p:sp>
        <p:nvSpPr>
          <p:cNvPr id="12" name="Content Placeholder 2"/>
          <p:cNvSpPr>
            <a:spLocks noGrp="1"/>
          </p:cNvSpPr>
          <p:nvPr>
            <p:ph idx="1"/>
          </p:nvPr>
        </p:nvSpPr>
        <p:spPr>
          <a:xfrm>
            <a:off x="571500" y="1765477"/>
            <a:ext cx="6713894" cy="2589384"/>
          </a:xfrm>
        </p:spPr>
        <p:txBody>
          <a:bodyPr rtlCol="0">
            <a:noAutofit/>
          </a:bodyPr>
          <a:lstStyle>
            <a:lvl1pPr>
              <a:lnSpc>
                <a:spcPct val="100000"/>
              </a:lnSpc>
              <a:spcBef>
                <a:spcPts val="1000"/>
              </a:spcBef>
              <a:defRPr lang="en-US" spc="0" dirty="0" smtClean="0"/>
            </a:lvl1pPr>
            <a:lvl2pPr>
              <a:lnSpc>
                <a:spcPct val="100000"/>
              </a:lnSpc>
              <a:spcBef>
                <a:spcPts val="0"/>
              </a:spcBef>
              <a:spcAft>
                <a:spcPts val="400"/>
              </a:spcAft>
              <a:defRPr lang="en-US" spc="0" dirty="0" smtClean="0"/>
            </a:lvl2pPr>
            <a:lvl3pPr>
              <a:defRPr lang="en-US" spc="0" dirty="0" smtClean="0"/>
            </a:lvl3pPr>
            <a:lvl4pPr>
              <a:defRPr lang="en-US" spc="0" dirty="0" smtClean="0"/>
            </a:lvl4pPr>
            <a:lvl5pPr>
              <a:defRPr lang="en-US" spc="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p:cNvSpPr>
            <a:spLocks noGrp="1"/>
          </p:cNvSpPr>
          <p:nvPr>
            <p:ph type="ftr" sz="quarter" idx="19"/>
          </p:nvPr>
        </p:nvSpPr>
        <p:spPr/>
        <p:txBody>
          <a:bodyPr/>
          <a:lstStyle>
            <a:lvl1pPr>
              <a:defRPr/>
            </a:lvl1pPr>
          </a:lstStyle>
          <a:p>
            <a:endParaRPr lang="en-US" dirty="0"/>
          </a:p>
        </p:txBody>
      </p:sp>
    </p:spTree>
    <p:extLst>
      <p:ext uri="{BB962C8B-B14F-4D97-AF65-F5344CB8AC3E}">
        <p14:creationId xmlns:p14="http://schemas.microsoft.com/office/powerpoint/2010/main" val="1725616853"/>
      </p:ext>
    </p:extLst>
  </p:cSld>
  <p:clrMapOvr>
    <a:masterClrMapping/>
  </p:clrMapOvr>
  <p:transition spd="med">
    <p:fade/>
  </p:transition>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Line_Photo_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71501" y="578176"/>
            <a:ext cx="6726767" cy="990119"/>
          </a:xfrm>
          <a:prstGeom prst="rect">
            <a:avLst/>
          </a:prstGeom>
          <a:effectLst/>
        </p:spPr>
        <p:txBody>
          <a:bodyPr rtlCol="0" anchor="t">
            <a:noAutofit/>
          </a:bodyPr>
          <a:lstStyle>
            <a:lvl1pPr>
              <a:lnSpc>
                <a:spcPct val="95000"/>
              </a:lnSpc>
              <a:defRPr baseline="0">
                <a:solidFill>
                  <a:schemeClr val="accent1"/>
                </a:solidFill>
              </a:defRPr>
            </a:lvl1pPr>
          </a:lstStyle>
          <a:p>
            <a:r>
              <a:rPr lang="en-US" dirty="0"/>
              <a:t>Click to edit Master title style</a:t>
            </a:r>
          </a:p>
        </p:txBody>
      </p:sp>
      <p:sp>
        <p:nvSpPr>
          <p:cNvPr id="8" name="Text Placeholder 2"/>
          <p:cNvSpPr>
            <a:spLocks noGrp="1"/>
          </p:cNvSpPr>
          <p:nvPr>
            <p:ph type="body" idx="10"/>
          </p:nvPr>
        </p:nvSpPr>
        <p:spPr>
          <a:xfrm>
            <a:off x="571500" y="1581419"/>
            <a:ext cx="6718300" cy="369332"/>
          </a:xfrm>
        </p:spPr>
        <p:txBody>
          <a:bodyPr>
            <a:spAutoFit/>
          </a:bodyPr>
          <a:lstStyle>
            <a:lvl1pPr marL="0" indent="0">
              <a:lnSpc>
                <a:spcPct val="100000"/>
              </a:lnSpc>
              <a:spcBef>
                <a:spcPts val="0"/>
              </a:spcBef>
              <a:spcAft>
                <a:spcPts val="0"/>
              </a:spcAft>
              <a:buNone/>
              <a:defRPr sz="2400" b="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Picture Placeholder 7"/>
          <p:cNvSpPr>
            <a:spLocks noGrp="1"/>
          </p:cNvSpPr>
          <p:nvPr>
            <p:ph type="pic" sz="quarter" idx="18"/>
          </p:nvPr>
        </p:nvSpPr>
        <p:spPr>
          <a:xfrm>
            <a:off x="7845507" y="0"/>
            <a:ext cx="4343321" cy="6870730"/>
          </a:xfrm>
          <a:prstGeom prst="rect">
            <a:avLst/>
          </a:prstGeom>
          <a:solidFill>
            <a:schemeClr val="bg1">
              <a:lumMod val="75000"/>
            </a:schemeClr>
          </a:solidFill>
          <a:ln>
            <a:noFill/>
          </a:ln>
        </p:spPr>
        <p:txBody>
          <a:bodyPr rtlCol="0" anchor="ctr">
            <a:noAutofit/>
          </a:bodyPr>
          <a:lstStyle>
            <a:lvl1pPr marL="0" indent="0" algn="ctr">
              <a:buNone/>
              <a:defRPr sz="1600" baseline="0">
                <a:solidFill>
                  <a:schemeClr val="bg1"/>
                </a:solidFill>
              </a:defRPr>
            </a:lvl1pPr>
          </a:lstStyle>
          <a:p>
            <a:pPr lvl="0"/>
            <a:r>
              <a:rPr lang="en-US" noProof="0"/>
              <a:t>Drag picture to placeholder or click icon to add</a:t>
            </a:r>
            <a:endParaRPr lang="en-US" noProof="0" dirty="0"/>
          </a:p>
        </p:txBody>
      </p:sp>
      <p:sp>
        <p:nvSpPr>
          <p:cNvPr id="12" name="Content Placeholder 2"/>
          <p:cNvSpPr>
            <a:spLocks noGrp="1"/>
          </p:cNvSpPr>
          <p:nvPr>
            <p:ph idx="1"/>
          </p:nvPr>
        </p:nvSpPr>
        <p:spPr>
          <a:xfrm>
            <a:off x="571500" y="2266113"/>
            <a:ext cx="6713894" cy="2589384"/>
          </a:xfrm>
        </p:spPr>
        <p:txBody>
          <a:bodyPr rtlCol="0">
            <a:noAutofit/>
          </a:bodyPr>
          <a:lstStyle>
            <a:lvl1pPr>
              <a:lnSpc>
                <a:spcPct val="100000"/>
              </a:lnSpc>
              <a:spcBef>
                <a:spcPts val="1000"/>
              </a:spcBef>
              <a:defRPr lang="en-US" spc="0" dirty="0" smtClean="0"/>
            </a:lvl1pPr>
            <a:lvl2pPr>
              <a:lnSpc>
                <a:spcPct val="100000"/>
              </a:lnSpc>
              <a:spcBef>
                <a:spcPts val="0"/>
              </a:spcBef>
              <a:spcAft>
                <a:spcPts val="400"/>
              </a:spcAft>
              <a:defRPr lang="en-US" spc="0" dirty="0" smtClean="0"/>
            </a:lvl2pPr>
            <a:lvl3pPr>
              <a:defRPr lang="en-US" spc="0" dirty="0" smtClean="0"/>
            </a:lvl3pPr>
            <a:lvl4pPr>
              <a:defRPr lang="en-US" spc="0" dirty="0" smtClean="0"/>
            </a:lvl4pPr>
            <a:lvl5pPr>
              <a:defRPr lang="en-US" spc="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p:cNvSpPr>
            <a:spLocks noGrp="1"/>
          </p:cNvSpPr>
          <p:nvPr>
            <p:ph type="ftr" sz="quarter" idx="19"/>
          </p:nvPr>
        </p:nvSpPr>
        <p:spPr/>
        <p:txBody>
          <a:bodyPr/>
          <a:lstStyle>
            <a:lvl1pPr>
              <a:defRPr/>
            </a:lvl1pPr>
          </a:lstStyle>
          <a:p>
            <a:endParaRPr lang="en-US" dirty="0"/>
          </a:p>
        </p:txBody>
      </p:sp>
    </p:spTree>
    <p:extLst>
      <p:ext uri="{BB962C8B-B14F-4D97-AF65-F5344CB8AC3E}">
        <p14:creationId xmlns:p14="http://schemas.microsoft.com/office/powerpoint/2010/main" val="2787521547"/>
      </p:ext>
    </p:extLst>
  </p:cSld>
  <p:clrMapOvr>
    <a:masterClrMapping/>
  </p:clrMapOvr>
  <p:transition spd="med">
    <p:fade/>
  </p:transition>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Vertical Split">
    <p:spTree>
      <p:nvGrpSpPr>
        <p:cNvPr id="1" name=""/>
        <p:cNvGrpSpPr/>
        <p:nvPr/>
      </p:nvGrpSpPr>
      <p:grpSpPr>
        <a:xfrm>
          <a:off x="0" y="0"/>
          <a:ext cx="0" cy="0"/>
          <a:chOff x="0" y="0"/>
          <a:chExt cx="0" cy="0"/>
        </a:xfrm>
      </p:grpSpPr>
      <p:sp>
        <p:nvSpPr>
          <p:cNvPr id="2" name="Rectangle 1"/>
          <p:cNvSpPr/>
          <p:nvPr/>
        </p:nvSpPr>
        <p:spPr>
          <a:xfrm>
            <a:off x="7848603" y="1"/>
            <a:ext cx="4340225" cy="6858000"/>
          </a:xfrm>
          <a:prstGeom prst="rect">
            <a:avLst/>
          </a:prstGeom>
          <a:solidFill>
            <a:schemeClr val="accent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pic>
        <p:nvPicPr>
          <p:cNvPr id="9" name="Picture 8"/>
          <p:cNvPicPr>
            <a:picLocks noChangeAspect="1"/>
          </p:cNvPicPr>
          <p:nvPr userDrawn="1"/>
        </p:nvPicPr>
        <p:blipFill rotWithShape="1">
          <a:blip r:embed="rId2"/>
          <a:srcRect l="66317" t="6668" r="3675" b="9057"/>
          <a:stretch/>
        </p:blipFill>
        <p:spPr>
          <a:xfrm>
            <a:off x="7862271" y="6157"/>
            <a:ext cx="4326557" cy="6834910"/>
          </a:xfrm>
          <a:prstGeom prst="rect">
            <a:avLst/>
          </a:prstGeom>
        </p:spPr>
      </p:pic>
      <p:sp>
        <p:nvSpPr>
          <p:cNvPr id="7" name="Title Placeholder 1"/>
          <p:cNvSpPr>
            <a:spLocks noGrp="1"/>
          </p:cNvSpPr>
          <p:nvPr>
            <p:ph type="title"/>
          </p:nvPr>
        </p:nvSpPr>
        <p:spPr>
          <a:xfrm>
            <a:off x="571503" y="56644"/>
            <a:ext cx="6721137" cy="990119"/>
          </a:xfrm>
          <a:prstGeom prst="rect">
            <a:avLst/>
          </a:prstGeom>
          <a:effectLst/>
        </p:spPr>
        <p:txBody>
          <a:bodyPr rtlCol="0" anchor="b">
            <a:noAutofit/>
          </a:bodyPr>
          <a:lstStyle>
            <a:lvl1pPr>
              <a:lnSpc>
                <a:spcPct val="95000"/>
              </a:lnSpc>
              <a:defRPr baseline="0">
                <a:solidFill>
                  <a:schemeClr val="accent1"/>
                </a:solidFill>
              </a:defRPr>
            </a:lvl1pPr>
          </a:lstStyle>
          <a:p>
            <a:r>
              <a:rPr lang="en-US"/>
              <a:t>Click to edit Master title style</a:t>
            </a:r>
            <a:endParaRPr lang="en-US" dirty="0"/>
          </a:p>
        </p:txBody>
      </p:sp>
      <p:sp>
        <p:nvSpPr>
          <p:cNvPr id="8" name="Text Placeholder 2"/>
          <p:cNvSpPr>
            <a:spLocks noGrp="1"/>
          </p:cNvSpPr>
          <p:nvPr>
            <p:ph type="body" idx="10"/>
          </p:nvPr>
        </p:nvSpPr>
        <p:spPr>
          <a:xfrm>
            <a:off x="571500" y="1079526"/>
            <a:ext cx="6718300" cy="369332"/>
          </a:xfrm>
        </p:spPr>
        <p:txBody>
          <a:bodyPr>
            <a:spAutoFit/>
          </a:bodyPr>
          <a:lstStyle>
            <a:lvl1pPr marL="0" indent="0">
              <a:lnSpc>
                <a:spcPct val="100000"/>
              </a:lnSpc>
              <a:spcBef>
                <a:spcPts val="0"/>
              </a:spcBef>
              <a:spcAft>
                <a:spcPts val="0"/>
              </a:spcAft>
              <a:buNone/>
              <a:defRPr sz="2400" b="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2"/>
          <p:cNvSpPr>
            <a:spLocks noGrp="1"/>
          </p:cNvSpPr>
          <p:nvPr>
            <p:ph idx="1"/>
          </p:nvPr>
        </p:nvSpPr>
        <p:spPr>
          <a:xfrm>
            <a:off x="571500" y="1765477"/>
            <a:ext cx="6713894" cy="2589384"/>
          </a:xfrm>
        </p:spPr>
        <p:txBody>
          <a:bodyPr rtlCol="0">
            <a:noAutofit/>
          </a:bodyPr>
          <a:lstStyle>
            <a:lvl1pPr>
              <a:lnSpc>
                <a:spcPct val="100000"/>
              </a:lnSpc>
              <a:spcBef>
                <a:spcPts val="1000"/>
              </a:spcBef>
              <a:defRPr lang="en-US" spc="0" dirty="0" smtClean="0"/>
            </a:lvl1pPr>
            <a:lvl2pPr>
              <a:lnSpc>
                <a:spcPct val="100000"/>
              </a:lnSpc>
              <a:spcBef>
                <a:spcPts val="0"/>
              </a:spcBef>
              <a:spcAft>
                <a:spcPts val="400"/>
              </a:spcAft>
              <a:defRPr lang="en-US" spc="0" dirty="0" smtClean="0"/>
            </a:lvl2pPr>
            <a:lvl3pPr>
              <a:defRPr lang="en-US" spc="0" dirty="0" smtClean="0"/>
            </a:lvl3pPr>
            <a:lvl4pPr>
              <a:defRPr lang="en-US" spc="0" dirty="0" smtClean="0"/>
            </a:lvl4pPr>
            <a:lvl5pPr>
              <a:defRPr lang="en-US" spc="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p:cNvSpPr>
            <a:spLocks noGrp="1"/>
          </p:cNvSpPr>
          <p:nvPr>
            <p:ph type="ftr" sz="quarter" idx="19"/>
          </p:nvPr>
        </p:nvSpPr>
        <p:spPr>
          <a:xfrm>
            <a:off x="571500" y="6529174"/>
            <a:ext cx="10587082" cy="181067"/>
          </a:xfrm>
        </p:spPr>
        <p:txBody>
          <a:bodyPr/>
          <a:lstStyle>
            <a:lvl1pPr>
              <a:defRPr/>
            </a:lvl1pPr>
          </a:lstStyle>
          <a:p>
            <a:endParaRPr lang="en-US" dirty="0"/>
          </a:p>
        </p:txBody>
      </p:sp>
    </p:spTree>
    <p:extLst>
      <p:ext uri="{BB962C8B-B14F-4D97-AF65-F5344CB8AC3E}">
        <p14:creationId xmlns:p14="http://schemas.microsoft.com/office/powerpoint/2010/main" val="2236969092"/>
      </p:ext>
    </p:extLst>
  </p:cSld>
  <p:clrMapOvr>
    <a:masterClrMapping/>
  </p:clrMapOvr>
  <p:transition spd="med">
    <p:fade/>
  </p:transition>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gue_slide">
    <p:bg>
      <p:bgPr>
        <a:gradFill>
          <a:gsLst>
            <a:gs pos="0">
              <a:srgbClr val="118ED9"/>
            </a:gs>
            <a:gs pos="78899">
              <a:srgbClr val="4CC0D9"/>
            </a:gs>
            <a:gs pos="100000">
              <a:srgbClr val="68E2B3"/>
            </a:gs>
          </a:gsLst>
          <a:lin ang="5400000"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74"/>
            <a:ext cx="12202194" cy="6878407"/>
          </a:xfrm>
          <a:prstGeom prst="rect">
            <a:avLst/>
          </a:prstGeom>
        </p:spPr>
      </p:pic>
      <p:sp>
        <p:nvSpPr>
          <p:cNvPr id="9" name="Title 1"/>
          <p:cNvSpPr>
            <a:spLocks noGrp="1"/>
          </p:cNvSpPr>
          <p:nvPr>
            <p:ph type="ctrTitle"/>
          </p:nvPr>
        </p:nvSpPr>
        <p:spPr>
          <a:xfrm>
            <a:off x="545570" y="1829800"/>
            <a:ext cx="11097684" cy="1994104"/>
          </a:xfrm>
        </p:spPr>
        <p:txBody>
          <a:bodyPr>
            <a:noAutofit/>
          </a:bodyPr>
          <a:lstStyle>
            <a:lvl1pPr marL="0" algn="l" defTabSz="914400" rtl="0" eaLnBrk="1" latinLnBrk="0" hangingPunct="1">
              <a:lnSpc>
                <a:spcPct val="100000"/>
              </a:lnSpc>
              <a:spcBef>
                <a:spcPct val="0"/>
              </a:spcBef>
              <a:buNone/>
              <a:defRPr lang="en-US" sz="6400" b="0" kern="1200" spc="0" baseline="0" dirty="0">
                <a:solidFill>
                  <a:schemeClr val="bg1"/>
                </a:solidFill>
                <a:latin typeface="Salesforce Sans Light" panose="020B0305020202020203" pitchFamily="34" charset="0"/>
                <a:ea typeface="+mj-ea"/>
                <a:cs typeface="+mj-cs"/>
              </a:defRPr>
            </a:lvl1pPr>
          </a:lstStyle>
          <a:p>
            <a:r>
              <a:rPr lang="en-US" dirty="0"/>
              <a:t>Click to edit Master title style</a:t>
            </a:r>
          </a:p>
        </p:txBody>
      </p:sp>
      <p:sp>
        <p:nvSpPr>
          <p:cNvPr id="11" name="Text Placeholder 2"/>
          <p:cNvSpPr>
            <a:spLocks noGrp="1"/>
          </p:cNvSpPr>
          <p:nvPr>
            <p:ph type="body" idx="11"/>
          </p:nvPr>
        </p:nvSpPr>
        <p:spPr>
          <a:xfrm>
            <a:off x="545570" y="3982641"/>
            <a:ext cx="11104958" cy="715903"/>
          </a:xfrm>
        </p:spPr>
        <p:txBody>
          <a:bodyPr/>
          <a:lstStyle>
            <a:lvl1pPr marL="0" indent="0">
              <a:lnSpc>
                <a:spcPct val="100000"/>
              </a:lnSpc>
              <a:spcBef>
                <a:spcPts val="0"/>
              </a:spcBef>
              <a:spcAft>
                <a:spcPts val="0"/>
              </a:spcAft>
              <a:buNone/>
              <a:defRPr sz="2400" b="0">
                <a:solidFill>
                  <a:schemeClr val="bg1"/>
                </a:solidFill>
                <a:latin typeface="Salesforce Sans Light"/>
                <a:cs typeface="Salesforce Sans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786013443"/>
      </p:ext>
    </p:extLst>
  </p:cSld>
  <p:clrMapOvr>
    <a:masterClrMapping/>
  </p:clrMapOvr>
  <p:transition spd="med">
    <p:fade/>
  </p:transition>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Segue_slide_Simple">
    <p:spTree>
      <p:nvGrpSpPr>
        <p:cNvPr id="1" name=""/>
        <p:cNvGrpSpPr/>
        <p:nvPr/>
      </p:nvGrpSpPr>
      <p:grpSpPr>
        <a:xfrm>
          <a:off x="0" y="0"/>
          <a:ext cx="0" cy="0"/>
          <a:chOff x="0" y="0"/>
          <a:chExt cx="0" cy="0"/>
        </a:xfrm>
      </p:grpSpPr>
      <p:sp>
        <p:nvSpPr>
          <p:cNvPr id="7" name="Rectangle 6"/>
          <p:cNvSpPr/>
          <p:nvPr userDrawn="1"/>
        </p:nvSpPr>
        <p:spPr>
          <a:xfrm>
            <a:off x="457136" y="457200"/>
            <a:ext cx="11274552" cy="5943600"/>
          </a:xfrm>
          <a:prstGeom prst="rect">
            <a:avLst/>
          </a:prstGeom>
          <a:solidFill>
            <a:schemeClr val="bg2">
              <a:alpha val="55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5483" b="-5483"/>
          <a:stretch/>
        </p:blipFill>
        <p:spPr>
          <a:xfrm>
            <a:off x="3" y="0"/>
            <a:ext cx="12188825" cy="6856214"/>
          </a:xfrm>
          <a:prstGeom prst="rect">
            <a:avLst/>
          </a:prstGeom>
        </p:spPr>
      </p:pic>
      <p:sp>
        <p:nvSpPr>
          <p:cNvPr id="10" name="Rectangle 9"/>
          <p:cNvSpPr/>
          <p:nvPr userDrawn="1"/>
        </p:nvSpPr>
        <p:spPr>
          <a:xfrm>
            <a:off x="457136" y="456306"/>
            <a:ext cx="11274552" cy="5943600"/>
          </a:xfrm>
          <a:prstGeom prst="rect">
            <a:avLst/>
          </a:prstGeom>
          <a:gradFill flip="none" rotWithShape="1">
            <a:gsLst>
              <a:gs pos="33000">
                <a:srgbClr val="E2E8EF">
                  <a:alpha val="50000"/>
                </a:srgbClr>
              </a:gs>
              <a:gs pos="100000">
                <a:srgbClr val="E2E8EF"/>
              </a:gs>
              <a:gs pos="0">
                <a:srgbClr val="E2E8EF">
                  <a:alpha val="0"/>
                </a:srgbClr>
              </a:gs>
            </a:gsLst>
            <a:lin ang="5400000" scaled="0"/>
            <a:tileRect/>
          </a:gra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9" name="Title 1"/>
          <p:cNvSpPr>
            <a:spLocks noGrp="1"/>
          </p:cNvSpPr>
          <p:nvPr>
            <p:ph type="ctrTitle"/>
          </p:nvPr>
        </p:nvSpPr>
        <p:spPr>
          <a:xfrm>
            <a:off x="854609" y="1813640"/>
            <a:ext cx="11097684" cy="1994104"/>
          </a:xfrm>
        </p:spPr>
        <p:txBody>
          <a:bodyPr>
            <a:noAutofit/>
          </a:bodyPr>
          <a:lstStyle>
            <a:lvl1pPr marL="0" algn="l" defTabSz="914400" rtl="0" eaLnBrk="1" latinLnBrk="0" hangingPunct="1">
              <a:lnSpc>
                <a:spcPct val="100000"/>
              </a:lnSpc>
              <a:spcBef>
                <a:spcPct val="0"/>
              </a:spcBef>
              <a:buNone/>
              <a:defRPr lang="en-US" sz="6400" b="0" kern="1200" spc="0" baseline="0" dirty="0">
                <a:solidFill>
                  <a:schemeClr val="tx2"/>
                </a:solidFill>
                <a:latin typeface="Salesforce Sans Light" panose="020B0305020202020203" pitchFamily="34" charset="0"/>
                <a:ea typeface="+mj-ea"/>
                <a:cs typeface="+mj-cs"/>
              </a:defRPr>
            </a:lvl1pPr>
          </a:lstStyle>
          <a:p>
            <a:r>
              <a:rPr lang="en-US" dirty="0"/>
              <a:t>Click to edit Master title style</a:t>
            </a:r>
          </a:p>
        </p:txBody>
      </p:sp>
      <p:sp>
        <p:nvSpPr>
          <p:cNvPr id="11" name="Text Placeholder 2"/>
          <p:cNvSpPr>
            <a:spLocks noGrp="1"/>
          </p:cNvSpPr>
          <p:nvPr>
            <p:ph type="body" idx="11"/>
          </p:nvPr>
        </p:nvSpPr>
        <p:spPr>
          <a:xfrm>
            <a:off x="854609" y="3966481"/>
            <a:ext cx="11104958" cy="715903"/>
          </a:xfrm>
        </p:spPr>
        <p:txBody>
          <a:bodyPr/>
          <a:lstStyle>
            <a:lvl1pPr marL="0" indent="0">
              <a:lnSpc>
                <a:spcPct val="100000"/>
              </a:lnSpc>
              <a:spcBef>
                <a:spcPts val="0"/>
              </a:spcBef>
              <a:spcAft>
                <a:spcPts val="0"/>
              </a:spcAft>
              <a:buNone/>
              <a:defRPr sz="2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2755579"/>
      </p:ext>
    </p:extLst>
  </p:cSld>
  <p:clrMapOvr>
    <a:masterClrMapping/>
  </p:clrMapOvr>
  <p:transition spd="med">
    <p:fade/>
  </p:transition>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egue_slide_Mountain">
    <p:bg>
      <p:bgPr>
        <a:gradFill>
          <a:gsLst>
            <a:gs pos="0">
              <a:srgbClr val="118ED9"/>
            </a:gs>
            <a:gs pos="78899">
              <a:srgbClr val="4CC0D9"/>
            </a:gs>
            <a:gs pos="100000">
              <a:srgbClr val="68E2B3"/>
            </a:gs>
          </a:gsLst>
          <a:lin ang="5400000" scaled="0"/>
        </a:gradFill>
        <a:effectLst/>
      </p:bgPr>
    </p:bg>
    <p:spTree>
      <p:nvGrpSpPr>
        <p:cNvPr id="1" name=""/>
        <p:cNvGrpSpPr/>
        <p:nvPr/>
      </p:nvGrpSpPr>
      <p:grpSpPr>
        <a:xfrm>
          <a:off x="0" y="0"/>
          <a:ext cx="0" cy="0"/>
          <a:chOff x="0" y="0"/>
          <a:chExt cx="0" cy="0"/>
        </a:xfrm>
      </p:grpSpPr>
      <p:sp>
        <p:nvSpPr>
          <p:cNvPr id="15" name="Rectangle 14"/>
          <p:cNvSpPr/>
          <p:nvPr userDrawn="1"/>
        </p:nvSpPr>
        <p:spPr>
          <a:xfrm>
            <a:off x="3" y="0"/>
            <a:ext cx="12188825" cy="6858000"/>
          </a:xfrm>
          <a:prstGeom prst="rect">
            <a:avLst/>
          </a:prstGeom>
          <a:solidFill>
            <a:schemeClr val="accent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5" name="Rectangle 4"/>
          <p:cNvSpPr/>
          <p:nvPr userDrawn="1"/>
        </p:nvSpPr>
        <p:spPr>
          <a:xfrm>
            <a:off x="3" y="0"/>
            <a:ext cx="12188825" cy="6858000"/>
          </a:xfrm>
          <a:prstGeom prst="rect">
            <a:avLst/>
          </a:prstGeom>
          <a:gradFill flip="none" rotWithShape="1">
            <a:gsLst>
              <a:gs pos="49000">
                <a:srgbClr val="118ED9"/>
              </a:gs>
              <a:gs pos="100000">
                <a:srgbClr val="92D371">
                  <a:alpha val="49000"/>
                </a:srgbClr>
              </a:gs>
              <a:gs pos="78000">
                <a:schemeClr val="accent1"/>
              </a:gs>
            </a:gsLst>
            <a:lin ang="5400000" scaled="0"/>
            <a:tileRect/>
          </a:gra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10" name="Text Placeholder 2"/>
          <p:cNvSpPr>
            <a:spLocks noGrp="1"/>
          </p:cNvSpPr>
          <p:nvPr>
            <p:ph type="body" idx="11"/>
          </p:nvPr>
        </p:nvSpPr>
        <p:spPr>
          <a:xfrm>
            <a:off x="3852048" y="3815238"/>
            <a:ext cx="7470188" cy="715903"/>
          </a:xfrm>
        </p:spPr>
        <p:txBody>
          <a:bodyPr/>
          <a:lstStyle>
            <a:lvl1pPr marL="0" indent="0">
              <a:lnSpc>
                <a:spcPct val="100000"/>
              </a:lnSpc>
              <a:spcBef>
                <a:spcPts val="0"/>
              </a:spcBef>
              <a:spcAft>
                <a:spcPts val="0"/>
              </a:spcAft>
              <a:buNone/>
              <a:defRPr sz="24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9" name="Shape 1111"/>
          <p:cNvSpPr/>
          <p:nvPr userDrawn="1"/>
        </p:nvSpPr>
        <p:spPr>
          <a:xfrm>
            <a:off x="10203060" y="3"/>
            <a:ext cx="1999134" cy="1431727"/>
          </a:xfrm>
          <a:custGeom>
            <a:avLst/>
            <a:gdLst/>
            <a:ahLst/>
            <a:cxnLst>
              <a:cxn ang="0">
                <a:pos x="wd2" y="hd2"/>
              </a:cxn>
              <a:cxn ang="5400000">
                <a:pos x="wd2" y="hd2"/>
              </a:cxn>
              <a:cxn ang="10800000">
                <a:pos x="wd2" y="hd2"/>
              </a:cxn>
              <a:cxn ang="16200000">
                <a:pos x="wd2" y="hd2"/>
              </a:cxn>
            </a:cxnLst>
            <a:rect l="0" t="0" r="r" b="b"/>
            <a:pathLst>
              <a:path w="21600" h="21600" extrusionOk="0">
                <a:moveTo>
                  <a:pt x="2094" y="0"/>
                </a:moveTo>
                <a:cubicBezTo>
                  <a:pt x="2107" y="1128"/>
                  <a:pt x="2278" y="2207"/>
                  <a:pt x="2587" y="3182"/>
                </a:cubicBezTo>
                <a:cubicBezTo>
                  <a:pt x="1042" y="4438"/>
                  <a:pt x="0" y="6774"/>
                  <a:pt x="0" y="9454"/>
                </a:cubicBezTo>
                <a:cubicBezTo>
                  <a:pt x="0" y="13454"/>
                  <a:pt x="2319" y="16702"/>
                  <a:pt x="5179" y="16702"/>
                </a:cubicBezTo>
                <a:cubicBezTo>
                  <a:pt x="5543" y="16702"/>
                  <a:pt x="5899" y="16645"/>
                  <a:pt x="6244" y="16544"/>
                </a:cubicBezTo>
                <a:cubicBezTo>
                  <a:pt x="7030" y="19493"/>
                  <a:pt x="9073" y="21600"/>
                  <a:pt x="11476" y="21600"/>
                </a:cubicBezTo>
                <a:cubicBezTo>
                  <a:pt x="13784" y="21600"/>
                  <a:pt x="15763" y="19665"/>
                  <a:pt x="16610" y="16894"/>
                </a:cubicBezTo>
                <a:cubicBezTo>
                  <a:pt x="17256" y="17332"/>
                  <a:pt x="17983" y="17576"/>
                  <a:pt x="18751" y="17576"/>
                </a:cubicBezTo>
                <a:cubicBezTo>
                  <a:pt x="19817" y="17576"/>
                  <a:pt x="20797" y="17093"/>
                  <a:pt x="21600" y="16289"/>
                </a:cubicBezTo>
                <a:lnTo>
                  <a:pt x="21600" y="0"/>
                </a:lnTo>
                <a:lnTo>
                  <a:pt x="2094" y="0"/>
                </a:lnTo>
                <a:close/>
              </a:path>
            </a:pathLst>
          </a:custGeom>
          <a:solidFill>
            <a:srgbClr val="FFFFFF"/>
          </a:solidFill>
          <a:ln w="12700">
            <a:miter lim="400000"/>
          </a:ln>
        </p:spPr>
        <p:txBody>
          <a:bodyPr lIns="45709" tIns="45708" rIns="45709" bIns="45708" anchor="ctr"/>
          <a:lstStyle/>
          <a:p>
            <a:pPr>
              <a:lnSpc>
                <a:spcPct val="93000"/>
              </a:lnSpc>
              <a:defRPr sz="1800">
                <a:solidFill>
                  <a:srgbClr val="000000"/>
                </a:solidFill>
                <a:latin typeface="Arial"/>
                <a:ea typeface="Arial"/>
                <a:cs typeface="Arial"/>
                <a:sym typeface="Arial"/>
              </a:defRPr>
            </a:pPr>
            <a:endParaRPr/>
          </a:p>
        </p:txBody>
      </p:sp>
      <p:pic>
        <p:nvPicPr>
          <p:cNvPr id="40" name="image7.png"/>
          <p:cNvPicPr>
            <a:picLocks noChangeAspect="1"/>
          </p:cNvPicPr>
          <p:nvPr userDrawn="1"/>
        </p:nvPicPr>
        <p:blipFill>
          <a:blip r:embed="rId2">
            <a:extLst/>
          </a:blip>
          <a:stretch>
            <a:fillRect/>
          </a:stretch>
        </p:blipFill>
        <p:spPr>
          <a:xfrm>
            <a:off x="10955541" y="324939"/>
            <a:ext cx="832838" cy="583245"/>
          </a:xfrm>
          <a:prstGeom prst="rect">
            <a:avLst/>
          </a:prstGeom>
          <a:ln w="12700">
            <a:miter lim="400000"/>
          </a:ln>
        </p:spPr>
      </p:pic>
      <p:sp>
        <p:nvSpPr>
          <p:cNvPr id="9" name="Title 1"/>
          <p:cNvSpPr>
            <a:spLocks noGrp="1"/>
          </p:cNvSpPr>
          <p:nvPr>
            <p:ph type="ctrTitle"/>
          </p:nvPr>
        </p:nvSpPr>
        <p:spPr>
          <a:xfrm>
            <a:off x="3850118" y="903487"/>
            <a:ext cx="7465295" cy="2860057"/>
          </a:xfrm>
        </p:spPr>
        <p:txBody>
          <a:bodyPr>
            <a:noAutofit/>
          </a:bodyPr>
          <a:lstStyle>
            <a:lvl1pPr marL="0" algn="l" defTabSz="914400" rtl="0" eaLnBrk="1" latinLnBrk="0" hangingPunct="1">
              <a:lnSpc>
                <a:spcPct val="100000"/>
              </a:lnSpc>
              <a:spcBef>
                <a:spcPct val="0"/>
              </a:spcBef>
              <a:buNone/>
              <a:defRPr lang="en-US" sz="5400" b="0" kern="1200" spc="0" baseline="0" dirty="0">
                <a:solidFill>
                  <a:schemeClr val="bg1"/>
                </a:solidFill>
                <a:latin typeface="Salesforce Sans Light" panose="020B0305020202020203" pitchFamily="34" charset="0"/>
                <a:ea typeface="+mj-ea"/>
                <a:cs typeface="+mj-cs"/>
              </a:defRPr>
            </a:lvl1pPr>
          </a:lstStyle>
          <a:p>
            <a:r>
              <a:rPr lang="en-US" dirty="0"/>
              <a:t>Click to edit Master title style</a:t>
            </a:r>
          </a:p>
        </p:txBody>
      </p:sp>
      <p:pic>
        <p:nvPicPr>
          <p:cNvPr id="22" name="Picture 21" descr="Wayfinder-Graphic_cropped.png"/>
          <p:cNvPicPr>
            <a:picLocks noChangeAspect="1"/>
          </p:cNvPicPr>
          <p:nvPr userDrawn="1"/>
        </p:nvPicPr>
        <p:blipFill rotWithShape="1">
          <a:blip r:embed="rId3">
            <a:extLst>
              <a:ext uri="{28A0092B-C50C-407E-A947-70E740481C1C}">
                <a14:useLocalDpi xmlns:a14="http://schemas.microsoft.com/office/drawing/2010/main" val="0"/>
              </a:ext>
            </a:extLst>
          </a:blip>
          <a:srcRect l="10455" b="421"/>
          <a:stretch/>
        </p:blipFill>
        <p:spPr>
          <a:xfrm>
            <a:off x="1" y="1394690"/>
            <a:ext cx="5162774" cy="5463310"/>
          </a:xfrm>
          <a:prstGeom prst="rect">
            <a:avLst/>
          </a:prstGeom>
        </p:spPr>
      </p:pic>
    </p:spTree>
    <p:extLst>
      <p:ext uri="{BB962C8B-B14F-4D97-AF65-F5344CB8AC3E}">
        <p14:creationId xmlns:p14="http://schemas.microsoft.com/office/powerpoint/2010/main" val="1693858292"/>
      </p:ext>
    </p:extLst>
  </p:cSld>
  <p:clrMapOvr>
    <a:masterClrMapping/>
  </p:clrMapOvr>
  <p:transition spd="med">
    <p:fade/>
  </p:transition>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_A">
    <p:bg>
      <p:bgPr>
        <a:gradFill>
          <a:gsLst>
            <a:gs pos="0">
              <a:srgbClr val="118ED9"/>
            </a:gs>
            <a:gs pos="78899">
              <a:srgbClr val="4CC0D9"/>
            </a:gs>
            <a:gs pos="100000">
              <a:srgbClr val="68E2B3"/>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74"/>
            <a:ext cx="12202194" cy="6878407"/>
          </a:xfrm>
          <a:prstGeom prst="rect">
            <a:avLst/>
          </a:prstGeom>
        </p:spPr>
      </p:pic>
      <p:sp>
        <p:nvSpPr>
          <p:cNvPr id="9" name="Title 1"/>
          <p:cNvSpPr>
            <a:spLocks noGrp="1"/>
          </p:cNvSpPr>
          <p:nvPr>
            <p:ph type="ctrTitle"/>
          </p:nvPr>
        </p:nvSpPr>
        <p:spPr>
          <a:xfrm>
            <a:off x="545570" y="342068"/>
            <a:ext cx="11097684" cy="4169990"/>
          </a:xfrm>
        </p:spPr>
        <p:txBody>
          <a:bodyPr>
            <a:noAutofit/>
          </a:bodyPr>
          <a:lstStyle>
            <a:lvl1pPr marL="228600" indent="-228600" algn="l" defTabSz="914400" rtl="0" eaLnBrk="1" latinLnBrk="0" hangingPunct="1">
              <a:lnSpc>
                <a:spcPct val="100000"/>
              </a:lnSpc>
              <a:spcBef>
                <a:spcPct val="0"/>
              </a:spcBef>
              <a:buNone/>
              <a:defRPr lang="en-US" sz="4800" b="0" kern="1200" spc="0" baseline="0" dirty="0">
                <a:solidFill>
                  <a:schemeClr val="bg1"/>
                </a:solidFill>
                <a:latin typeface="Salesforce Sans Light" panose="020B0305020202020203" pitchFamily="34" charset="0"/>
                <a:ea typeface="+mj-ea"/>
                <a:cs typeface="+mj-cs"/>
              </a:defRPr>
            </a:lvl1pPr>
          </a:lstStyle>
          <a:p>
            <a:r>
              <a:rPr lang="en-US" dirty="0"/>
              <a:t>Click to edit Master title style</a:t>
            </a:r>
          </a:p>
        </p:txBody>
      </p:sp>
      <p:sp>
        <p:nvSpPr>
          <p:cNvPr id="11" name="Text Placeholder 2"/>
          <p:cNvSpPr>
            <a:spLocks noGrp="1"/>
          </p:cNvSpPr>
          <p:nvPr>
            <p:ph type="body" idx="11"/>
          </p:nvPr>
        </p:nvSpPr>
        <p:spPr>
          <a:xfrm>
            <a:off x="777241" y="4708958"/>
            <a:ext cx="10845695" cy="681560"/>
          </a:xfrm>
        </p:spPr>
        <p:txBody>
          <a:bodyPr/>
          <a:lstStyle>
            <a:lvl1pPr marL="0" indent="0">
              <a:lnSpc>
                <a:spcPct val="100000"/>
              </a:lnSpc>
              <a:spcBef>
                <a:spcPts val="0"/>
              </a:spcBef>
              <a:spcAft>
                <a:spcPts val="0"/>
              </a:spcAft>
              <a:buNone/>
              <a:defRPr sz="20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139087049"/>
      </p:ext>
    </p:extLst>
  </p:cSld>
  <p:clrMapOvr>
    <a:masterClrMapping/>
  </p:clrMapOvr>
  <p:transition spd="med">
    <p:fade/>
  </p:transition>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Quote_B">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457136" y="456306"/>
            <a:ext cx="11274552" cy="5943600"/>
          </a:xfrm>
          <a:prstGeom prst="rect">
            <a:avLst/>
          </a:prstGeom>
          <a:gradFill flip="none" rotWithShape="1">
            <a:gsLst>
              <a:gs pos="64000">
                <a:srgbClr val="E2E8EF">
                  <a:alpha val="50000"/>
                </a:srgbClr>
              </a:gs>
              <a:gs pos="100000">
                <a:srgbClr val="E2E8EF">
                  <a:alpha val="90000"/>
                </a:srgbClr>
              </a:gs>
              <a:gs pos="0">
                <a:srgbClr val="E2E8EF">
                  <a:alpha val="0"/>
                </a:srgbClr>
              </a:gs>
            </a:gsLst>
            <a:lin ang="5400000" scaled="0"/>
            <a:tileRect/>
          </a:gra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7" name="Rectangle 6"/>
          <p:cNvSpPr/>
          <p:nvPr userDrawn="1"/>
        </p:nvSpPr>
        <p:spPr>
          <a:xfrm>
            <a:off x="457136" y="457200"/>
            <a:ext cx="11274552" cy="5943600"/>
          </a:xfrm>
          <a:prstGeom prst="rect">
            <a:avLst/>
          </a:prstGeom>
          <a:solidFill>
            <a:schemeClr val="bg2">
              <a:alpha val="55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pic>
        <p:nvPicPr>
          <p:cNvPr id="13" name="Picture 12"/>
          <p:cNvPicPr>
            <a:picLocks noChangeAspect="1"/>
          </p:cNvPicPr>
          <p:nvPr userDrawn="1"/>
        </p:nvPicPr>
        <p:blipFill>
          <a:blip r:embed="rId2">
            <a:alphaModFix amt="62000"/>
            <a:extLst>
              <a:ext uri="{28A0092B-C50C-407E-A947-70E740481C1C}">
                <a14:useLocalDpi xmlns:a14="http://schemas.microsoft.com/office/drawing/2010/main" val="0"/>
              </a:ext>
            </a:extLst>
          </a:blip>
          <a:stretch>
            <a:fillRect/>
          </a:stretch>
        </p:blipFill>
        <p:spPr>
          <a:xfrm>
            <a:off x="3" y="0"/>
            <a:ext cx="12188825" cy="6856214"/>
          </a:xfrm>
          <a:prstGeom prst="rect">
            <a:avLst/>
          </a:prstGeom>
        </p:spPr>
      </p:pic>
      <p:sp>
        <p:nvSpPr>
          <p:cNvPr id="9" name="Title 1"/>
          <p:cNvSpPr>
            <a:spLocks noGrp="1"/>
          </p:cNvSpPr>
          <p:nvPr>
            <p:ph type="ctrTitle"/>
          </p:nvPr>
        </p:nvSpPr>
        <p:spPr>
          <a:xfrm>
            <a:off x="914400" y="342068"/>
            <a:ext cx="10086854" cy="4169990"/>
          </a:xfrm>
        </p:spPr>
        <p:txBody>
          <a:bodyPr>
            <a:noAutofit/>
          </a:bodyPr>
          <a:lstStyle>
            <a:lvl1pPr marL="228600" indent="-228600" algn="l" defTabSz="914400" rtl="0" eaLnBrk="1" latinLnBrk="0" hangingPunct="1">
              <a:lnSpc>
                <a:spcPct val="100000"/>
              </a:lnSpc>
              <a:spcBef>
                <a:spcPct val="0"/>
              </a:spcBef>
              <a:buNone/>
              <a:defRPr lang="en-US" sz="4800" b="0" kern="1200" spc="0" baseline="0" dirty="0">
                <a:solidFill>
                  <a:srgbClr val="0A3B61"/>
                </a:solidFill>
                <a:latin typeface="Salesforce Sans Light" panose="020B0305020202020203" pitchFamily="34" charset="0"/>
                <a:ea typeface="+mj-ea"/>
                <a:cs typeface="+mj-cs"/>
              </a:defRPr>
            </a:lvl1pPr>
          </a:lstStyle>
          <a:p>
            <a:r>
              <a:rPr lang="en-US" dirty="0"/>
              <a:t>Click to edit Master title style</a:t>
            </a:r>
          </a:p>
        </p:txBody>
      </p:sp>
      <p:sp>
        <p:nvSpPr>
          <p:cNvPr id="11" name="Text Placeholder 2"/>
          <p:cNvSpPr>
            <a:spLocks noGrp="1"/>
          </p:cNvSpPr>
          <p:nvPr>
            <p:ph type="body" idx="11"/>
          </p:nvPr>
        </p:nvSpPr>
        <p:spPr>
          <a:xfrm>
            <a:off x="1143003" y="4708958"/>
            <a:ext cx="9857817" cy="681560"/>
          </a:xfrm>
        </p:spPr>
        <p:txBody>
          <a:bodyPr/>
          <a:lstStyle>
            <a:lvl1pPr marL="0" indent="0">
              <a:lnSpc>
                <a:spcPct val="100000"/>
              </a:lnSpc>
              <a:spcBef>
                <a:spcPts val="0"/>
              </a:spcBef>
              <a:spcAft>
                <a:spcPts val="0"/>
              </a:spcAft>
              <a:buNone/>
              <a:defRPr sz="2000" b="0">
                <a:solidFill>
                  <a:schemeClr val="bg2">
                    <a:lumMod val="50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0" name="pasted-image.pdf"/>
          <p:cNvPicPr>
            <a:picLocks noChangeAspect="1"/>
          </p:cNvPicPr>
          <p:nvPr userDrawn="1"/>
        </p:nvPicPr>
        <p:blipFill>
          <a:blip r:embed="rId3">
            <a:extLst/>
          </a:blip>
          <a:stretch>
            <a:fillRect/>
          </a:stretch>
        </p:blipFill>
        <p:spPr>
          <a:xfrm>
            <a:off x="10737816" y="5666796"/>
            <a:ext cx="661547" cy="463167"/>
          </a:xfrm>
          <a:prstGeom prst="rect">
            <a:avLst/>
          </a:prstGeom>
          <a:ln w="12700" cap="flat">
            <a:noFill/>
            <a:miter lim="400000"/>
          </a:ln>
          <a:effectLst/>
        </p:spPr>
      </p:pic>
    </p:spTree>
    <p:extLst>
      <p:ext uri="{BB962C8B-B14F-4D97-AF65-F5344CB8AC3E}">
        <p14:creationId xmlns:p14="http://schemas.microsoft.com/office/powerpoint/2010/main" val="3061534905"/>
      </p:ext>
    </p:extLst>
  </p:cSld>
  <p:clrMapOvr>
    <a:masterClrMapping/>
  </p:clrMapOvr>
  <p:transition spd="med">
    <p:fade/>
  </p:transition>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_C">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457136" y="457200"/>
            <a:ext cx="11274552" cy="5943600"/>
          </a:xfrm>
          <a:prstGeom prst="rect">
            <a:avLst/>
          </a:prstGeom>
          <a:solidFill>
            <a:schemeClr val="bg2">
              <a:alpha val="55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483" b="-5483"/>
          <a:stretch/>
        </p:blipFill>
        <p:spPr>
          <a:xfrm>
            <a:off x="3" y="0"/>
            <a:ext cx="12188825" cy="6856214"/>
          </a:xfrm>
          <a:prstGeom prst="rect">
            <a:avLst/>
          </a:prstGeom>
        </p:spPr>
      </p:pic>
      <p:sp>
        <p:nvSpPr>
          <p:cNvPr id="14" name="Rectangle 13"/>
          <p:cNvSpPr/>
          <p:nvPr userDrawn="1"/>
        </p:nvSpPr>
        <p:spPr>
          <a:xfrm>
            <a:off x="457136" y="456306"/>
            <a:ext cx="11274552" cy="5943600"/>
          </a:xfrm>
          <a:prstGeom prst="rect">
            <a:avLst/>
          </a:prstGeom>
          <a:gradFill flip="none" rotWithShape="1">
            <a:gsLst>
              <a:gs pos="33000">
                <a:srgbClr val="E2E8EF">
                  <a:alpha val="50000"/>
                </a:srgbClr>
              </a:gs>
              <a:gs pos="100000">
                <a:srgbClr val="E2E8EF"/>
              </a:gs>
              <a:gs pos="0">
                <a:srgbClr val="E2E8EF">
                  <a:alpha val="0"/>
                </a:srgbClr>
              </a:gs>
            </a:gsLst>
            <a:lin ang="5400000" scaled="0"/>
            <a:tileRect/>
          </a:gra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2" name="Title 1"/>
          <p:cNvSpPr>
            <a:spLocks noGrp="1"/>
          </p:cNvSpPr>
          <p:nvPr>
            <p:ph type="ctrTitle"/>
          </p:nvPr>
        </p:nvSpPr>
        <p:spPr>
          <a:xfrm>
            <a:off x="896112" y="1676404"/>
            <a:ext cx="6629400" cy="2208356"/>
          </a:xfrm>
        </p:spPr>
        <p:txBody>
          <a:bodyPr>
            <a:noAutofit/>
          </a:bodyPr>
          <a:lstStyle>
            <a:lvl1pPr algn="l">
              <a:lnSpc>
                <a:spcPct val="90000"/>
              </a:lnSpc>
              <a:defRPr sz="5400" spc="0">
                <a:solidFill>
                  <a:srgbClr val="19325C"/>
                </a:solidFill>
                <a:latin typeface="Salesforce Sans Light" panose="020B0305020202020203" pitchFamily="34" charset="0"/>
              </a:defRPr>
            </a:lvl1pPr>
          </a:lstStyle>
          <a:p>
            <a:r>
              <a:rPr lang="en-US" dirty="0"/>
              <a:t>Click to edit Master title style</a:t>
            </a:r>
          </a:p>
        </p:txBody>
      </p:sp>
      <p:sp>
        <p:nvSpPr>
          <p:cNvPr id="3" name="Subtitle 2"/>
          <p:cNvSpPr>
            <a:spLocks noGrp="1"/>
          </p:cNvSpPr>
          <p:nvPr>
            <p:ph type="subTitle" idx="1"/>
          </p:nvPr>
        </p:nvSpPr>
        <p:spPr>
          <a:xfrm>
            <a:off x="914400" y="3982512"/>
            <a:ext cx="6638544" cy="384048"/>
          </a:xfrm>
          <a:prstGeom prst="rect">
            <a:avLst/>
          </a:prstGeom>
        </p:spPr>
        <p:txBody>
          <a:bodyPr>
            <a:noAutofit/>
          </a:bodyPr>
          <a:lstStyle>
            <a:lvl1pPr marL="342900" indent="-342900" algn="l">
              <a:spcBef>
                <a:spcPts val="0"/>
              </a:spcBef>
              <a:spcAft>
                <a:spcPts val="0"/>
              </a:spcAft>
              <a:buNone/>
              <a:defRPr lang="en-US" sz="2400" kern="1200" spc="0" baseline="0" dirty="0">
                <a:solidFill>
                  <a:schemeClr val="bg2">
                    <a:lumMod val="50000"/>
                  </a:schemeClr>
                </a:solidFill>
                <a:latin typeface="Salesforce Sans" panose="020B0505020202020203"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p>
        </p:txBody>
      </p:sp>
      <p:sp>
        <p:nvSpPr>
          <p:cNvPr id="55" name="Content Placeholder 7"/>
          <p:cNvSpPr>
            <a:spLocks noGrp="1"/>
          </p:cNvSpPr>
          <p:nvPr>
            <p:ph sz="quarter" idx="10" hasCustomPrompt="1"/>
          </p:nvPr>
        </p:nvSpPr>
        <p:spPr>
          <a:xfrm>
            <a:off x="914400" y="4940544"/>
            <a:ext cx="6638544" cy="611350"/>
          </a:xfrm>
          <a:prstGeom prst="rect">
            <a:avLst/>
          </a:prstGeom>
        </p:spPr>
        <p:txBody>
          <a:bodyPr/>
          <a:lstStyle>
            <a:lvl1pPr>
              <a:lnSpc>
                <a:spcPct val="100000"/>
              </a:lnSpc>
              <a:spcBef>
                <a:spcPts val="0"/>
              </a:spcBef>
              <a:spcAft>
                <a:spcPts val="0"/>
              </a:spcAft>
              <a:buNone/>
              <a:defRPr sz="1800" baseline="0">
                <a:solidFill>
                  <a:schemeClr val="bg2">
                    <a:lumMod val="50000"/>
                  </a:schemeClr>
                </a:solidFill>
              </a:defRPr>
            </a:lvl1pPr>
            <a:lvl2pPr marL="0" indent="0">
              <a:spcBef>
                <a:spcPts val="0"/>
              </a:spcBef>
              <a:spcAft>
                <a:spcPts val="0"/>
              </a:spcAft>
              <a:buNone/>
              <a:defRPr>
                <a:solidFill>
                  <a:schemeClr val="bg2">
                    <a:lumMod val="50000"/>
                  </a:schemeClr>
                </a:solidFill>
              </a:defRPr>
            </a:lvl2pPr>
          </a:lstStyle>
          <a:p>
            <a:pPr lvl="0"/>
            <a:r>
              <a:rPr lang="en-US" dirty="0"/>
              <a:t>Name and Title</a:t>
            </a:r>
          </a:p>
          <a:p>
            <a:pPr lvl="1"/>
            <a:r>
              <a:rPr lang="en-US" dirty="0"/>
              <a:t>Second level</a:t>
            </a:r>
          </a:p>
        </p:txBody>
      </p:sp>
      <p:sp>
        <p:nvSpPr>
          <p:cNvPr id="11" name="Text Placeholder 6"/>
          <p:cNvSpPr>
            <a:spLocks noGrp="1"/>
          </p:cNvSpPr>
          <p:nvPr>
            <p:ph type="body" sz="quarter" idx="16" hasCustomPrompt="1"/>
          </p:nvPr>
        </p:nvSpPr>
        <p:spPr bwMode="invGray">
          <a:xfrm>
            <a:off x="914400" y="5687568"/>
            <a:ext cx="6638544" cy="548640"/>
          </a:xfrm>
          <a:prstGeom prst="rect">
            <a:avLst/>
          </a:prstGeom>
        </p:spPr>
        <p:txBody>
          <a:bodyPr/>
          <a:lstStyle>
            <a:lvl1pPr marL="0" indent="0" algn="l">
              <a:spcBef>
                <a:spcPts val="0"/>
              </a:spcBef>
              <a:spcAft>
                <a:spcPts val="0"/>
              </a:spcAft>
              <a:buFontTx/>
              <a:buNone/>
              <a:defRPr lang="en-US" sz="1400" b="1" kern="1200" spc="0" baseline="0" dirty="0" smtClean="0">
                <a:solidFill>
                  <a:schemeClr val="bg2">
                    <a:lumMod val="50000"/>
                  </a:schemeClr>
                </a:solidFill>
                <a:latin typeface="+mn-lt"/>
                <a:ea typeface="+mn-ea"/>
                <a:cs typeface="+mn-cs"/>
              </a:defRPr>
            </a:lvl1pPr>
            <a:lvl2pPr marL="0" indent="0" algn="l">
              <a:spcBef>
                <a:spcPts val="300"/>
              </a:spcBef>
              <a:spcAft>
                <a:spcPts val="0"/>
              </a:spcAft>
              <a:buSzPct val="110000"/>
              <a:buFont typeface="Arial"/>
              <a:buNone/>
              <a:defRPr lang="en-US" sz="1400" kern="1200" spc="0" baseline="0" dirty="0" smtClean="0">
                <a:solidFill>
                  <a:schemeClr val="bg2"/>
                </a:solidFill>
                <a:latin typeface="+mn-lt"/>
                <a:ea typeface="+mn-ea"/>
                <a:cs typeface="+mn-cs"/>
              </a:defRPr>
            </a:lvl2pPr>
            <a:lvl3pPr marL="0" marR="0" indent="0" algn="l" defTabSz="914400" rtl="0" eaLnBrk="1" fontAlgn="auto" latinLnBrk="0" hangingPunct="1">
              <a:lnSpc>
                <a:spcPct val="95000"/>
              </a:lnSpc>
              <a:spcBef>
                <a:spcPts val="300"/>
              </a:spcBef>
              <a:spcAft>
                <a:spcPts val="0"/>
              </a:spcAft>
              <a:buClr>
                <a:schemeClr val="bg1">
                  <a:lumMod val="75000"/>
                </a:schemeClr>
              </a:buClr>
              <a:buSzPct val="100000"/>
              <a:buFont typeface="Arial" panose="020B0604020202020204" pitchFamily="34" charset="0"/>
              <a:buNone/>
              <a:tabLst/>
              <a:defRPr lang="en-US" sz="1400" kern="1200" spc="0" baseline="0" dirty="0" smtClean="0">
                <a:solidFill>
                  <a:schemeClr val="bg2"/>
                </a:solidFill>
                <a:latin typeface="+mn-lt"/>
                <a:ea typeface="+mn-ea"/>
                <a:cs typeface="+mn-cs"/>
              </a:defRPr>
            </a:lvl3pPr>
            <a:lvl4pPr marL="91440" indent="0">
              <a:spcAft>
                <a:spcPts val="100"/>
              </a:spcAft>
              <a:defRPr lang="en-US" sz="900" kern="1200" spc="0" baseline="0" dirty="0" smtClean="0">
                <a:solidFill>
                  <a:schemeClr val="bg1"/>
                </a:solidFill>
                <a:latin typeface="+mn-lt"/>
                <a:ea typeface="+mn-ea"/>
                <a:cs typeface="+mn-cs"/>
              </a:defRPr>
            </a:lvl4pPr>
            <a:lvl5pPr marL="91440" indent="0">
              <a:spcAft>
                <a:spcPts val="100"/>
              </a:spcAft>
              <a:defRPr lang="en-US" sz="900" kern="1200" spc="0" baseline="0" dirty="0">
                <a:solidFill>
                  <a:schemeClr val="bg1"/>
                </a:solidFill>
                <a:latin typeface="+mn-lt"/>
                <a:ea typeface="+mn-ea"/>
                <a:cs typeface="+mn-cs"/>
              </a:defRPr>
            </a:lvl5pPr>
          </a:lstStyle>
          <a:p>
            <a:pPr lvl="0"/>
            <a:r>
              <a:rPr lang="en-US" dirty="0"/>
              <a:t>Twitter and Email</a:t>
            </a:r>
          </a:p>
        </p:txBody>
      </p:sp>
      <p:sp>
        <p:nvSpPr>
          <p:cNvPr id="10" name="Picture Placeholder 7"/>
          <p:cNvSpPr>
            <a:spLocks noGrp="1"/>
          </p:cNvSpPr>
          <p:nvPr>
            <p:ph type="pic" sz="quarter" idx="17"/>
          </p:nvPr>
        </p:nvSpPr>
        <p:spPr>
          <a:xfrm>
            <a:off x="8078850" y="457200"/>
            <a:ext cx="3657600" cy="5943600"/>
          </a:xfrm>
          <a:prstGeom prst="rect">
            <a:avLst/>
          </a:prstGeom>
          <a:solidFill>
            <a:schemeClr val="bg1">
              <a:lumMod val="75000"/>
            </a:schemeClr>
          </a:solidFill>
          <a:ln>
            <a:noFill/>
          </a:ln>
        </p:spPr>
        <p:txBody>
          <a:bodyPr rtlCol="0" anchor="ctr">
            <a:noAutofit/>
          </a:bodyPr>
          <a:lstStyle>
            <a:lvl1pPr marL="0" indent="0" algn="ctr">
              <a:buNone/>
              <a:defRPr sz="1600" baseline="0">
                <a:solidFill>
                  <a:schemeClr val="bg1"/>
                </a:solidFill>
              </a:defRPr>
            </a:lvl1pPr>
          </a:lstStyle>
          <a:p>
            <a:pPr lvl="0"/>
            <a:r>
              <a:rPr lang="en-US" noProof="0"/>
              <a:t>Drag picture to placeholder or click icon to add</a:t>
            </a:r>
            <a:endParaRPr lang="en-US" noProof="0" dirty="0"/>
          </a:p>
        </p:txBody>
      </p:sp>
      <p:pic>
        <p:nvPicPr>
          <p:cNvPr id="9" name="Picture 8" descr="Salesforce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3" y="883210"/>
            <a:ext cx="1563939" cy="1094763"/>
          </a:xfrm>
          <a:prstGeom prst="rect">
            <a:avLst/>
          </a:prstGeom>
        </p:spPr>
      </p:pic>
    </p:spTree>
    <p:extLst>
      <p:ext uri="{BB962C8B-B14F-4D97-AF65-F5344CB8AC3E}">
        <p14:creationId xmlns:p14="http://schemas.microsoft.com/office/powerpoint/2010/main" val="3103669222"/>
      </p:ext>
    </p:extLst>
  </p:cSld>
  <p:clrMapOvr>
    <a:masterClrMapping/>
  </p:clrMapOvr>
  <p:transition spd="med">
    <p:fade/>
  </p:transition>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asic_dark">
    <p:bg>
      <p:bgPr>
        <a:gradFill>
          <a:gsLst>
            <a:gs pos="0">
              <a:srgbClr val="118ED9"/>
            </a:gs>
            <a:gs pos="78899">
              <a:srgbClr val="4CC0D9"/>
            </a:gs>
            <a:gs pos="100000">
              <a:srgbClr val="68E2B3"/>
            </a:gs>
          </a:gsLst>
          <a:lin ang="5400000" scaled="0"/>
        </a:gradFill>
        <a:effectLst/>
      </p:bgPr>
    </p:bg>
    <p:spTree>
      <p:nvGrpSpPr>
        <p:cNvPr id="1" name=""/>
        <p:cNvGrpSpPr/>
        <p:nvPr/>
      </p:nvGrpSpPr>
      <p:grpSpPr>
        <a:xfrm>
          <a:off x="0" y="0"/>
          <a:ext cx="0" cy="0"/>
          <a:chOff x="0" y="0"/>
          <a:chExt cx="0" cy="0"/>
        </a:xfrm>
      </p:grpSpPr>
      <p:pic>
        <p:nvPicPr>
          <p:cNvPr id="16" name="Picture 15" descr="Background Gradient_Update PowerPoint.png"/>
          <p:cNvPicPr>
            <a:picLocks noChangeAspect="1"/>
          </p:cNvPicPr>
          <p:nvPr userDrawn="1"/>
        </p:nvPicPr>
        <p:blipFill rotWithShape="1">
          <a:blip r:embed="rId2">
            <a:extLst>
              <a:ext uri="{28A0092B-C50C-407E-A947-70E740481C1C}">
                <a14:useLocalDpi xmlns:a14="http://schemas.microsoft.com/office/drawing/2010/main" val="0"/>
              </a:ext>
            </a:extLst>
          </a:blip>
          <a:srcRect l="970" t="604" r="68"/>
          <a:stretch/>
        </p:blipFill>
        <p:spPr>
          <a:xfrm>
            <a:off x="0" y="0"/>
            <a:ext cx="12202194" cy="6899950"/>
          </a:xfrm>
          <a:prstGeom prst="rect">
            <a:avLst/>
          </a:prstGeom>
        </p:spPr>
      </p:pic>
      <p:sp>
        <p:nvSpPr>
          <p:cNvPr id="2" name="Title 1"/>
          <p:cNvSpPr>
            <a:spLocks noGrp="1"/>
          </p:cNvSpPr>
          <p:nvPr>
            <p:ph type="title"/>
          </p:nvPr>
        </p:nvSpPr>
        <p:spPr>
          <a:xfrm>
            <a:off x="571500" y="63503"/>
            <a:ext cx="11045952" cy="990119"/>
          </a:xfrm>
        </p:spPr>
        <p:txBody>
          <a:bodyPr/>
          <a:lstStyle>
            <a:lvl1pPr>
              <a:lnSpc>
                <a:spcPct val="100000"/>
              </a:lnSpc>
              <a:defRPr>
                <a:solidFill>
                  <a:srgbClr val="FFFFFF"/>
                </a:solidFill>
              </a:defRPr>
            </a:lvl1pPr>
          </a:lstStyle>
          <a:p>
            <a:r>
              <a:rPr lang="en-US"/>
              <a:t>Click to edit Master title style</a:t>
            </a:r>
            <a:endParaRPr lang="en-US" dirty="0"/>
          </a:p>
        </p:txBody>
      </p:sp>
      <p:sp>
        <p:nvSpPr>
          <p:cNvPr id="5" name="Content Placeholder 4"/>
          <p:cNvSpPr>
            <a:spLocks noGrp="1"/>
          </p:cNvSpPr>
          <p:nvPr>
            <p:ph sz="quarter" idx="11"/>
          </p:nvPr>
        </p:nvSpPr>
        <p:spPr>
          <a:xfrm>
            <a:off x="571503" y="1764792"/>
            <a:ext cx="11045825" cy="4223258"/>
          </a:xfrm>
        </p:spPr>
        <p:txBody>
          <a:bodyPr/>
          <a:lstStyle>
            <a:lvl1pPr>
              <a:lnSpc>
                <a:spcPct val="100000"/>
              </a:lnSpc>
              <a:defRPr>
                <a:solidFill>
                  <a:schemeClr val="bg1"/>
                </a:solidFill>
              </a:defRPr>
            </a:lvl1pPr>
            <a:lvl2pPr>
              <a:lnSpc>
                <a:spcPct val="100000"/>
              </a:lnSpc>
              <a:buClr>
                <a:schemeClr val="accent2">
                  <a:lumMod val="20000"/>
                  <a:lumOff val="80000"/>
                </a:schemeClr>
              </a:buClr>
              <a:defRPr>
                <a:solidFill>
                  <a:schemeClr val="bg1"/>
                </a:solidFill>
              </a:defRPr>
            </a:lvl2pPr>
            <a:lvl3pPr>
              <a:lnSpc>
                <a:spcPct val="100000"/>
              </a:lnSpc>
              <a:buClr>
                <a:schemeClr val="accent2">
                  <a:lumMod val="20000"/>
                  <a:lumOff val="80000"/>
                </a:schemeClr>
              </a:buClr>
              <a:defRPr>
                <a:solidFill>
                  <a:schemeClr val="bg1"/>
                </a:solidFill>
              </a:defRPr>
            </a:lvl3pPr>
            <a:lvl4pPr>
              <a:lnSpc>
                <a:spcPct val="100000"/>
              </a:lnSpc>
              <a:buClr>
                <a:schemeClr val="accent2">
                  <a:lumMod val="20000"/>
                  <a:lumOff val="80000"/>
                </a:schemeClr>
              </a:buClr>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2"/>
          </p:nvPr>
        </p:nvSpPr>
        <p:spPr>
          <a:xfrm>
            <a:off x="571500" y="1078992"/>
            <a:ext cx="11045952" cy="329184"/>
          </a:xfrm>
        </p:spPr>
        <p:txBody>
          <a:bodyPr/>
          <a:lstStyle>
            <a:lvl1pPr marL="0" indent="0">
              <a:lnSpc>
                <a:spcPct val="100000"/>
              </a:lnSpc>
              <a:spcBef>
                <a:spcPts val="0"/>
              </a:spcBef>
              <a:spcAft>
                <a:spcPts val="0"/>
              </a:spcAft>
              <a:buNone/>
              <a:defRPr sz="2400" b="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Footer Placeholder 3"/>
          <p:cNvSpPr>
            <a:spLocks noGrp="1"/>
          </p:cNvSpPr>
          <p:nvPr>
            <p:ph type="ftr" sz="quarter" idx="13"/>
          </p:nvPr>
        </p:nvSpPr>
        <p:spPr/>
        <p:txBody>
          <a:bodyPr/>
          <a:lstStyle>
            <a:lvl1pPr algn="l">
              <a:defRPr sz="1200" spc="0" dirty="0">
                <a:solidFill>
                  <a:schemeClr val="bg1"/>
                </a:solidFill>
              </a:defRPr>
            </a:lvl1pPr>
          </a:lstStyle>
          <a:p>
            <a:endParaRPr lang="en-US"/>
          </a:p>
        </p:txBody>
      </p:sp>
    </p:spTree>
    <p:extLst>
      <p:ext uri="{BB962C8B-B14F-4D97-AF65-F5344CB8AC3E}">
        <p14:creationId xmlns:p14="http://schemas.microsoft.com/office/powerpoint/2010/main" val="354951209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peaker_slide_A">
    <p:bg>
      <p:bgPr>
        <a:gradFill flip="none" rotWithShape="1">
          <a:gsLst>
            <a:gs pos="100000">
              <a:srgbClr val="68E2B3"/>
            </a:gs>
            <a:gs pos="69000">
              <a:srgbClr val="4CC0D9"/>
            </a:gs>
            <a:gs pos="0">
              <a:srgbClr val="309FFF"/>
            </a:gs>
          </a:gsLst>
          <a:lin ang="5400000" scaled="0"/>
          <a:tileRect/>
        </a:gradFill>
        <a:effectLst/>
      </p:bgPr>
    </p:bg>
    <p:spTree>
      <p:nvGrpSpPr>
        <p:cNvPr id="1" name=""/>
        <p:cNvGrpSpPr/>
        <p:nvPr/>
      </p:nvGrpSpPr>
      <p:grpSpPr>
        <a:xfrm>
          <a:off x="0" y="0"/>
          <a:ext cx="0" cy="0"/>
          <a:chOff x="0" y="0"/>
          <a:chExt cx="0" cy="0"/>
        </a:xfrm>
      </p:grpSpPr>
      <p:sp>
        <p:nvSpPr>
          <p:cNvPr id="7" name="Freeform 39"/>
          <p:cNvSpPr/>
          <p:nvPr userDrawn="1"/>
        </p:nvSpPr>
        <p:spPr>
          <a:xfrm>
            <a:off x="3207589" y="-8382"/>
            <a:ext cx="8978738" cy="6790100"/>
          </a:xfrm>
          <a:custGeom>
            <a:avLst/>
            <a:gdLst/>
            <a:ahLst/>
            <a:cxnLst/>
            <a:rect l="l" t="t" r="r" b="b"/>
            <a:pathLst>
              <a:path w="9068525" h="6858001">
                <a:moveTo>
                  <a:pt x="2227101" y="0"/>
                </a:moveTo>
                <a:lnTo>
                  <a:pt x="3579865" y="0"/>
                </a:lnTo>
                <a:lnTo>
                  <a:pt x="3731122" y="55361"/>
                </a:lnTo>
                <a:cubicBezTo>
                  <a:pt x="3985505" y="162956"/>
                  <a:pt x="4214591" y="318649"/>
                  <a:pt x="4406980" y="511037"/>
                </a:cubicBezTo>
                <a:lnTo>
                  <a:pt x="4654237" y="810714"/>
                </a:lnTo>
                <a:lnTo>
                  <a:pt x="4723091" y="727259"/>
                </a:lnTo>
                <a:cubicBezTo>
                  <a:pt x="5075908" y="374444"/>
                  <a:pt x="5563318" y="156222"/>
                  <a:pt x="6101697" y="156222"/>
                </a:cubicBezTo>
                <a:cubicBezTo>
                  <a:pt x="6774671" y="156222"/>
                  <a:pt x="7368006" y="497193"/>
                  <a:pt x="7718370" y="1015802"/>
                </a:cubicBezTo>
                <a:lnTo>
                  <a:pt x="7816656" y="1196878"/>
                </a:lnTo>
                <a:lnTo>
                  <a:pt x="7902452" y="1155546"/>
                </a:lnTo>
                <a:cubicBezTo>
                  <a:pt x="8187504" y="1034980"/>
                  <a:pt x="8500903" y="968308"/>
                  <a:pt x="8829875" y="968308"/>
                </a:cubicBezTo>
                <a:lnTo>
                  <a:pt x="9068525" y="980359"/>
                </a:lnTo>
                <a:lnTo>
                  <a:pt x="9068525" y="5721498"/>
                </a:lnTo>
                <a:lnTo>
                  <a:pt x="8829875" y="5733549"/>
                </a:lnTo>
                <a:cubicBezTo>
                  <a:pt x="8747631" y="5733549"/>
                  <a:pt x="8666361" y="5729382"/>
                  <a:pt x="8586265" y="5721250"/>
                </a:cubicBezTo>
                <a:lnTo>
                  <a:pt x="8401791" y="5693095"/>
                </a:lnTo>
                <a:lnTo>
                  <a:pt x="8339306" y="5808214"/>
                </a:lnTo>
                <a:cubicBezTo>
                  <a:pt x="8005085" y="6302923"/>
                  <a:pt x="7439093" y="6628180"/>
                  <a:pt x="6797131" y="6628180"/>
                </a:cubicBezTo>
                <a:cubicBezTo>
                  <a:pt x="6540346" y="6628180"/>
                  <a:pt x="6295716" y="6576139"/>
                  <a:pt x="6073214" y="6482028"/>
                </a:cubicBezTo>
                <a:lnTo>
                  <a:pt x="6035238" y="6461414"/>
                </a:lnTo>
                <a:lnTo>
                  <a:pt x="5863536" y="6777747"/>
                </a:lnTo>
                <a:lnTo>
                  <a:pt x="5802014" y="6858001"/>
                </a:lnTo>
                <a:lnTo>
                  <a:pt x="2499101" y="6858001"/>
                </a:lnTo>
                <a:lnTo>
                  <a:pt x="2468869" y="6818568"/>
                </a:lnTo>
                <a:cubicBezTo>
                  <a:pt x="2382545" y="6697178"/>
                  <a:pt x="2309023" y="6566049"/>
                  <a:pt x="2250274" y="6427150"/>
                </a:cubicBezTo>
                <a:lnTo>
                  <a:pt x="2235342" y="6379054"/>
                </a:lnTo>
                <a:lnTo>
                  <a:pt x="2234613" y="6379279"/>
                </a:lnTo>
                <a:cubicBezTo>
                  <a:pt x="2113544" y="6404053"/>
                  <a:pt x="1988191" y="6417063"/>
                  <a:pt x="1859799" y="6417063"/>
                </a:cubicBezTo>
                <a:cubicBezTo>
                  <a:pt x="832659" y="6417063"/>
                  <a:pt x="0" y="5584404"/>
                  <a:pt x="0" y="4557265"/>
                </a:cubicBezTo>
                <a:cubicBezTo>
                  <a:pt x="0" y="3915302"/>
                  <a:pt x="325257" y="3349310"/>
                  <a:pt x="819967" y="3015091"/>
                </a:cubicBezTo>
                <a:lnTo>
                  <a:pt x="988511" y="2923608"/>
                </a:lnTo>
                <a:lnTo>
                  <a:pt x="944309" y="2842174"/>
                </a:lnTo>
                <a:cubicBezTo>
                  <a:pt x="836715" y="2587791"/>
                  <a:pt x="777218" y="2308111"/>
                  <a:pt x="777218" y="2014534"/>
                </a:cubicBezTo>
                <a:cubicBezTo>
                  <a:pt x="777218" y="1133805"/>
                  <a:pt x="1312696" y="378145"/>
                  <a:pt x="2075845" y="55360"/>
                </a:cubicBezTo>
                <a:close/>
              </a:path>
            </a:pathLst>
          </a:custGeom>
          <a:solidFill>
            <a:schemeClr val="bg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77" name="Freeform: Shape 76"/>
          <p:cNvSpPr/>
          <p:nvPr userDrawn="1"/>
        </p:nvSpPr>
        <p:spPr>
          <a:xfrm>
            <a:off x="1" y="5249224"/>
            <a:ext cx="12197126" cy="1608776"/>
          </a:xfrm>
          <a:custGeom>
            <a:avLst/>
            <a:gdLst/>
            <a:ahLst/>
            <a:cxnLst/>
            <a:rect l="l" t="t" r="r" b="b"/>
            <a:pathLst>
              <a:path w="12188825" h="1608776">
                <a:moveTo>
                  <a:pt x="12188825" y="0"/>
                </a:moveTo>
                <a:lnTo>
                  <a:pt x="12188825" y="1608776"/>
                </a:lnTo>
                <a:lnTo>
                  <a:pt x="0" y="1608776"/>
                </a:lnTo>
                <a:lnTo>
                  <a:pt x="0" y="281796"/>
                </a:lnTo>
                <a:lnTo>
                  <a:pt x="429319" y="309013"/>
                </a:lnTo>
                <a:cubicBezTo>
                  <a:pt x="1396897" y="374751"/>
                  <a:pt x="2362958" y="457539"/>
                  <a:pt x="3336406" y="485585"/>
                </a:cubicBezTo>
                <a:cubicBezTo>
                  <a:pt x="6283758" y="570512"/>
                  <a:pt x="9204482" y="153287"/>
                  <a:pt x="12132071" y="2496"/>
                </a:cubicBezTo>
                <a:close/>
              </a:path>
            </a:pathLst>
          </a:custGeom>
          <a:solidFill>
            <a:srgbClr val="15602F"/>
          </a:solidFill>
          <a:ln w="12700" cap="flat">
            <a:noFill/>
            <a:miter lim="400000"/>
          </a:ln>
          <a:effectLst/>
        </p:spPr>
        <p:txBody>
          <a:bodyPr wrap="square" lIns="45719" tIns="45719" rIns="45719" bIns="45719" numCol="1" anchor="t">
            <a:noAutofit/>
          </a:bodyPr>
          <a:lstStyle/>
          <a:p>
            <a:pPr lvl="0" defTabSz="457109"/>
            <a:endParaRPr lang="en-US" sz="900" dirty="0">
              <a:solidFill>
                <a:srgbClr val="000000"/>
              </a:solidFill>
              <a:latin typeface="Calibri"/>
              <a:ea typeface="Calibri"/>
              <a:cs typeface="Calibri"/>
            </a:endParaRPr>
          </a:p>
        </p:txBody>
      </p:sp>
      <p:grpSp>
        <p:nvGrpSpPr>
          <p:cNvPr id="35" name="Group 2248"/>
          <p:cNvGrpSpPr/>
          <p:nvPr/>
        </p:nvGrpSpPr>
        <p:grpSpPr>
          <a:xfrm>
            <a:off x="898268" y="1622026"/>
            <a:ext cx="5836235" cy="4394716"/>
            <a:chOff x="0" y="0"/>
            <a:chExt cx="11675510" cy="8791717"/>
          </a:xfrm>
        </p:grpSpPr>
        <p:sp>
          <p:nvSpPr>
            <p:cNvPr id="38" name="Shape 2244"/>
            <p:cNvSpPr/>
            <p:nvPr/>
          </p:nvSpPr>
          <p:spPr>
            <a:xfrm>
              <a:off x="7316660" y="7640980"/>
              <a:ext cx="739314" cy="115073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4B3013"/>
            </a:solidFill>
            <a:ln w="12700" cap="flat">
              <a:noFill/>
              <a:miter lim="400000"/>
            </a:ln>
            <a:effectLst/>
          </p:spPr>
          <p:txBody>
            <a:bodyPr wrap="square" lIns="19045" tIns="19045" rIns="19045" bIns="19045" numCol="1" anchor="ctr">
              <a:noAutofit/>
            </a:bodyPr>
            <a:lstStyle/>
            <a:p>
              <a:pPr algn="ctr">
                <a:lnSpc>
                  <a:spcPct val="100000"/>
                </a:lnSpc>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9" name="Shape 2245"/>
            <p:cNvSpPr/>
            <p:nvPr/>
          </p:nvSpPr>
          <p:spPr>
            <a:xfrm>
              <a:off x="3723194" y="7640980"/>
              <a:ext cx="757716" cy="1150738"/>
            </a:xfrm>
            <a:custGeom>
              <a:avLst/>
              <a:gdLst/>
              <a:ahLst/>
              <a:cxnLst>
                <a:cxn ang="0">
                  <a:pos x="wd2" y="hd2"/>
                </a:cxn>
                <a:cxn ang="5400000">
                  <a:pos x="wd2" y="hd2"/>
                </a:cxn>
                <a:cxn ang="10800000">
                  <a:pos x="wd2" y="hd2"/>
                </a:cxn>
                <a:cxn ang="16200000">
                  <a:pos x="wd2" y="hd2"/>
                </a:cxn>
              </a:cxnLst>
              <a:rect l="0" t="0" r="r" b="b"/>
              <a:pathLst>
                <a:path w="21600" h="21600" extrusionOk="0">
                  <a:moveTo>
                    <a:pt x="21589" y="0"/>
                  </a:moveTo>
                  <a:lnTo>
                    <a:pt x="0" y="887"/>
                  </a:lnTo>
                  <a:lnTo>
                    <a:pt x="525" y="1379"/>
                  </a:lnTo>
                  <a:lnTo>
                    <a:pt x="525" y="21600"/>
                  </a:lnTo>
                  <a:lnTo>
                    <a:pt x="21600" y="21600"/>
                  </a:lnTo>
                  <a:lnTo>
                    <a:pt x="21600" y="0"/>
                  </a:lnTo>
                  <a:cubicBezTo>
                    <a:pt x="21600" y="0"/>
                    <a:pt x="21589" y="0"/>
                    <a:pt x="21589" y="0"/>
                  </a:cubicBezTo>
                  <a:close/>
                </a:path>
              </a:pathLst>
            </a:custGeom>
            <a:solidFill>
              <a:srgbClr val="4B3013"/>
            </a:solidFill>
            <a:ln w="12700" cap="flat">
              <a:noFill/>
              <a:miter lim="400000"/>
            </a:ln>
            <a:effectLst/>
          </p:spPr>
          <p:txBody>
            <a:bodyPr wrap="square" lIns="19045" tIns="19045" rIns="19045" bIns="19045" numCol="1" anchor="ctr">
              <a:noAutofit/>
            </a:bodyPr>
            <a:lstStyle/>
            <a:p>
              <a:pPr algn="ctr">
                <a:lnSpc>
                  <a:spcPct val="100000"/>
                </a:lnSpc>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0" name="Shape 2246"/>
            <p:cNvSpPr/>
            <p:nvPr/>
          </p:nvSpPr>
          <p:spPr>
            <a:xfrm>
              <a:off x="0" y="-1"/>
              <a:ext cx="11675511" cy="5737888"/>
            </a:xfrm>
            <a:custGeom>
              <a:avLst/>
              <a:gdLst/>
              <a:ahLst/>
              <a:cxnLst>
                <a:cxn ang="0">
                  <a:pos x="wd2" y="hd2"/>
                </a:cxn>
                <a:cxn ang="5400000">
                  <a:pos x="wd2" y="hd2"/>
                </a:cxn>
                <a:cxn ang="10800000">
                  <a:pos x="wd2" y="hd2"/>
                </a:cxn>
                <a:cxn ang="16200000">
                  <a:pos x="wd2" y="hd2"/>
                </a:cxn>
              </a:cxnLst>
              <a:rect l="0" t="0" r="r" b="b"/>
              <a:pathLst>
                <a:path w="21282" h="21053" extrusionOk="0">
                  <a:moveTo>
                    <a:pt x="21254" y="8875"/>
                  </a:moveTo>
                  <a:cubicBezTo>
                    <a:pt x="21354" y="6977"/>
                    <a:pt x="21312" y="3803"/>
                    <a:pt x="18748" y="3149"/>
                  </a:cubicBezTo>
                  <a:cubicBezTo>
                    <a:pt x="13797" y="1885"/>
                    <a:pt x="7488" y="928"/>
                    <a:pt x="2534" y="87"/>
                  </a:cubicBezTo>
                  <a:cubicBezTo>
                    <a:pt x="1759" y="-44"/>
                    <a:pt x="-246" y="-547"/>
                    <a:pt x="24" y="3796"/>
                  </a:cubicBezTo>
                  <a:cubicBezTo>
                    <a:pt x="443" y="10515"/>
                    <a:pt x="2192" y="21053"/>
                    <a:pt x="2192" y="21053"/>
                  </a:cubicBezTo>
                  <a:lnTo>
                    <a:pt x="20152" y="21053"/>
                  </a:lnTo>
                  <a:cubicBezTo>
                    <a:pt x="20152" y="21053"/>
                    <a:pt x="21254" y="8875"/>
                    <a:pt x="21254" y="8875"/>
                  </a:cubicBezTo>
                  <a:close/>
                </a:path>
              </a:pathLst>
            </a:custGeom>
            <a:solidFill>
              <a:srgbClr val="4B3013"/>
            </a:solidFill>
            <a:ln w="12700" cap="flat">
              <a:noFill/>
              <a:miter lim="400000"/>
            </a:ln>
            <a:effectLst/>
          </p:spPr>
          <p:txBody>
            <a:bodyPr wrap="square" lIns="19045" tIns="19045" rIns="19045" bIns="19045" numCol="1" anchor="ctr">
              <a:noAutofit/>
            </a:bodyPr>
            <a:lstStyle/>
            <a:p>
              <a:pPr algn="ctr">
                <a:lnSpc>
                  <a:spcPct val="100000"/>
                </a:lnSpc>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1" name="Shape 2247"/>
            <p:cNvSpPr/>
            <p:nvPr/>
          </p:nvSpPr>
          <p:spPr>
            <a:xfrm>
              <a:off x="1206470" y="5733978"/>
              <a:ext cx="9853115" cy="2089010"/>
            </a:xfrm>
            <a:custGeom>
              <a:avLst/>
              <a:gdLst/>
              <a:ahLst/>
              <a:cxnLst>
                <a:cxn ang="0">
                  <a:pos x="wd2" y="hd2"/>
                </a:cxn>
                <a:cxn ang="5400000">
                  <a:pos x="wd2" y="hd2"/>
                </a:cxn>
                <a:cxn ang="10800000">
                  <a:pos x="wd2" y="hd2"/>
                </a:cxn>
                <a:cxn ang="16200000">
                  <a:pos x="wd2" y="hd2"/>
                </a:cxn>
              </a:cxnLst>
              <a:rect l="0" t="0" r="r" b="b"/>
              <a:pathLst>
                <a:path w="21600" h="21247" extrusionOk="0">
                  <a:moveTo>
                    <a:pt x="21600" y="0"/>
                  </a:moveTo>
                  <a:lnTo>
                    <a:pt x="0" y="0"/>
                  </a:lnTo>
                  <a:cubicBezTo>
                    <a:pt x="406" y="5350"/>
                    <a:pt x="657" y="8127"/>
                    <a:pt x="1033" y="12775"/>
                  </a:cubicBezTo>
                  <a:cubicBezTo>
                    <a:pt x="1349" y="16680"/>
                    <a:pt x="1717" y="21600"/>
                    <a:pt x="3566" y="21227"/>
                  </a:cubicBezTo>
                  <a:cubicBezTo>
                    <a:pt x="3566" y="21227"/>
                    <a:pt x="16629" y="21255"/>
                    <a:pt x="18845" y="20941"/>
                  </a:cubicBezTo>
                  <a:cubicBezTo>
                    <a:pt x="20157" y="20755"/>
                    <a:pt x="21278" y="15048"/>
                    <a:pt x="21600" y="0"/>
                  </a:cubicBezTo>
                </a:path>
              </a:pathLst>
            </a:custGeom>
            <a:solidFill>
              <a:srgbClr val="E0C075"/>
            </a:solidFill>
            <a:ln w="12700" cap="flat">
              <a:noFill/>
              <a:miter lim="400000"/>
            </a:ln>
            <a:effectLst/>
          </p:spPr>
          <p:txBody>
            <a:bodyPr wrap="square" lIns="19045" tIns="19045" rIns="19045" bIns="19045" numCol="1" anchor="ctr">
              <a:noAutofit/>
            </a:bodyPr>
            <a:lstStyle/>
            <a:p>
              <a:pPr algn="ctr">
                <a:lnSpc>
                  <a:spcPct val="100000"/>
                </a:lnSpc>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sp>
        <p:nvSpPr>
          <p:cNvPr id="9" name="Title 1"/>
          <p:cNvSpPr>
            <a:spLocks noGrp="1"/>
          </p:cNvSpPr>
          <p:nvPr userDrawn="1">
            <p:ph type="ctrTitle"/>
          </p:nvPr>
        </p:nvSpPr>
        <p:spPr>
          <a:xfrm>
            <a:off x="1463040" y="2048256"/>
            <a:ext cx="4965192" cy="2441448"/>
          </a:xfrm>
        </p:spPr>
        <p:txBody>
          <a:bodyPr anchor="ctr">
            <a:noAutofit/>
          </a:bodyPr>
          <a:lstStyle>
            <a:lvl1pPr marL="0" algn="ctr" defTabSz="914400" rtl="0" eaLnBrk="1" latinLnBrk="0" hangingPunct="1">
              <a:lnSpc>
                <a:spcPct val="100000"/>
              </a:lnSpc>
              <a:spcBef>
                <a:spcPct val="0"/>
              </a:spcBef>
              <a:buNone/>
              <a:defRPr lang="en-US" sz="3600" b="0" kern="1200" spc="0" baseline="0" dirty="0">
                <a:solidFill>
                  <a:srgbClr val="E1C276"/>
                </a:solidFill>
                <a:latin typeface="+mn-lt"/>
                <a:ea typeface="+mj-ea"/>
                <a:cs typeface="+mj-cs"/>
              </a:defRPr>
            </a:lvl1pPr>
          </a:lstStyle>
          <a:p>
            <a:r>
              <a:rPr lang="en-US" dirty="0"/>
              <a:t>Click to edit Master title style</a:t>
            </a:r>
          </a:p>
        </p:txBody>
      </p:sp>
      <p:sp>
        <p:nvSpPr>
          <p:cNvPr id="6" name="Text Placeholder 2"/>
          <p:cNvSpPr>
            <a:spLocks noGrp="1"/>
          </p:cNvSpPr>
          <p:nvPr userDrawn="1">
            <p:ph type="body" idx="11"/>
          </p:nvPr>
        </p:nvSpPr>
        <p:spPr>
          <a:xfrm>
            <a:off x="1732978" y="4521123"/>
            <a:ext cx="4425316" cy="927386"/>
          </a:xfrm>
        </p:spPr>
        <p:txBody>
          <a:bodyPr anchor="ctr"/>
          <a:lstStyle>
            <a:lvl1pPr marL="0" indent="0" algn="ctr">
              <a:lnSpc>
                <a:spcPct val="100000"/>
              </a:lnSpc>
              <a:spcBef>
                <a:spcPts val="0"/>
              </a:spcBef>
              <a:spcAft>
                <a:spcPts val="0"/>
              </a:spcAft>
              <a:buNone/>
              <a:defRPr sz="2000" b="0">
                <a:solidFill>
                  <a:srgbClr val="4A3116"/>
                </a:solidFill>
                <a:latin typeface="+mn-lt"/>
                <a:cs typeface="Salesforce Sans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42" name="Group 2238"/>
          <p:cNvGrpSpPr/>
          <p:nvPr userDrawn="1"/>
        </p:nvGrpSpPr>
        <p:grpSpPr>
          <a:xfrm>
            <a:off x="10732785" y="4709658"/>
            <a:ext cx="955118" cy="1444048"/>
            <a:chOff x="0" y="0"/>
            <a:chExt cx="2755450" cy="4165978"/>
          </a:xfrm>
        </p:grpSpPr>
        <p:pic>
          <p:nvPicPr>
            <p:cNvPr id="43" name="image1.png"/>
            <p:cNvPicPr>
              <a:picLocks noChangeAspect="1"/>
            </p:cNvPicPr>
            <p:nvPr/>
          </p:nvPicPr>
          <p:blipFill>
            <a:blip r:embed="rId2">
              <a:extLst/>
            </a:blip>
            <a:stretch>
              <a:fillRect/>
            </a:stretch>
          </p:blipFill>
          <p:spPr>
            <a:xfrm rot="10800000">
              <a:off x="1154808" y="3565947"/>
              <a:ext cx="445835" cy="600032"/>
            </a:xfrm>
            <a:prstGeom prst="rect">
              <a:avLst/>
            </a:prstGeom>
            <a:ln w="12700" cap="flat">
              <a:noFill/>
              <a:miter lim="400000"/>
            </a:ln>
            <a:effectLst/>
          </p:spPr>
        </p:pic>
        <p:grpSp>
          <p:nvGrpSpPr>
            <p:cNvPr id="44" name="Group 2237"/>
            <p:cNvGrpSpPr/>
            <p:nvPr/>
          </p:nvGrpSpPr>
          <p:grpSpPr>
            <a:xfrm>
              <a:off x="-1" y="0"/>
              <a:ext cx="2755452" cy="3590132"/>
              <a:chOff x="0" y="0"/>
              <a:chExt cx="2755450" cy="3590131"/>
            </a:xfrm>
          </p:grpSpPr>
          <p:sp>
            <p:nvSpPr>
              <p:cNvPr id="45" name="Shape 2235"/>
              <p:cNvSpPr/>
              <p:nvPr/>
            </p:nvSpPr>
            <p:spPr>
              <a:xfrm>
                <a:off x="-1" y="-1"/>
                <a:ext cx="1377726" cy="35901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02" y="7966"/>
                    </a:lnTo>
                    <a:lnTo>
                      <a:pt x="15083" y="7966"/>
                    </a:lnTo>
                    <a:lnTo>
                      <a:pt x="5282" y="14208"/>
                    </a:lnTo>
                    <a:lnTo>
                      <a:pt x="11299" y="14208"/>
                    </a:lnTo>
                    <a:lnTo>
                      <a:pt x="0" y="21600"/>
                    </a:lnTo>
                    <a:lnTo>
                      <a:pt x="21600" y="21600"/>
                    </a:lnTo>
                    <a:lnTo>
                      <a:pt x="21600" y="0"/>
                    </a:lnTo>
                    <a:close/>
                  </a:path>
                </a:pathLst>
              </a:custGeom>
              <a:solidFill>
                <a:srgbClr val="76C05C"/>
              </a:solidFill>
              <a:ln w="12700" cap="flat">
                <a:noFill/>
                <a:miter lim="400000"/>
              </a:ln>
              <a:effectLst/>
            </p:spPr>
            <p:txBody>
              <a:bodyPr wrap="square" lIns="22854" tIns="22854" rIns="22854" bIns="22854" numCol="1" anchor="t">
                <a:noAutofit/>
              </a:bodyPr>
              <a:lstStyle/>
              <a:p>
                <a:pPr defTabSz="457109">
                  <a:defRPr sz="1800">
                    <a:solidFill>
                      <a:srgbClr val="000000"/>
                    </a:solidFill>
                    <a:latin typeface="Calibri"/>
                    <a:ea typeface="Calibri"/>
                    <a:cs typeface="Calibri"/>
                    <a:sym typeface="Calibri"/>
                  </a:defRPr>
                </a:pPr>
                <a:endParaRPr sz="900"/>
              </a:p>
            </p:txBody>
          </p:sp>
          <p:sp>
            <p:nvSpPr>
              <p:cNvPr id="46" name="Shape 2236"/>
              <p:cNvSpPr/>
              <p:nvPr/>
            </p:nvSpPr>
            <p:spPr>
              <a:xfrm>
                <a:off x="1377725" y="-1"/>
                <a:ext cx="1377725" cy="35901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301" y="14208"/>
                    </a:lnTo>
                    <a:lnTo>
                      <a:pt x="16318" y="14208"/>
                    </a:lnTo>
                    <a:lnTo>
                      <a:pt x="6780" y="7966"/>
                    </a:lnTo>
                    <a:lnTo>
                      <a:pt x="12298" y="7966"/>
                    </a:lnTo>
                    <a:lnTo>
                      <a:pt x="0" y="0"/>
                    </a:lnTo>
                    <a:lnTo>
                      <a:pt x="0" y="21600"/>
                    </a:lnTo>
                    <a:close/>
                  </a:path>
                </a:pathLst>
              </a:custGeom>
              <a:solidFill>
                <a:srgbClr val="0F9948"/>
              </a:solidFill>
              <a:ln w="12700" cap="flat">
                <a:noFill/>
                <a:miter lim="400000"/>
              </a:ln>
              <a:effectLst/>
            </p:spPr>
            <p:txBody>
              <a:bodyPr wrap="square" lIns="22854" tIns="22854" rIns="22854" bIns="22854" numCol="1" anchor="t">
                <a:noAutofit/>
              </a:bodyPr>
              <a:lstStyle/>
              <a:p>
                <a:pPr defTabSz="457109">
                  <a:defRPr sz="1800">
                    <a:solidFill>
                      <a:srgbClr val="000000"/>
                    </a:solidFill>
                    <a:latin typeface="Calibri"/>
                    <a:ea typeface="Calibri"/>
                    <a:cs typeface="Calibri"/>
                    <a:sym typeface="Calibri"/>
                  </a:defRPr>
                </a:pPr>
                <a:endParaRPr sz="900"/>
              </a:p>
            </p:txBody>
          </p:sp>
        </p:grpSp>
      </p:grpSp>
      <p:grpSp>
        <p:nvGrpSpPr>
          <p:cNvPr id="47" name="Group 2243"/>
          <p:cNvGrpSpPr/>
          <p:nvPr userDrawn="1"/>
        </p:nvGrpSpPr>
        <p:grpSpPr>
          <a:xfrm>
            <a:off x="10120476" y="4661175"/>
            <a:ext cx="608301" cy="919692"/>
            <a:chOff x="0" y="0"/>
            <a:chExt cx="1149791" cy="1738376"/>
          </a:xfrm>
        </p:grpSpPr>
        <p:pic>
          <p:nvPicPr>
            <p:cNvPr id="48" name="image1.png"/>
            <p:cNvPicPr>
              <a:picLocks noChangeAspect="1"/>
            </p:cNvPicPr>
            <p:nvPr/>
          </p:nvPicPr>
          <p:blipFill>
            <a:blip r:embed="rId2">
              <a:extLst/>
            </a:blip>
            <a:stretch>
              <a:fillRect/>
            </a:stretch>
          </p:blipFill>
          <p:spPr>
            <a:xfrm rot="10800000">
              <a:off x="481877" y="1487995"/>
              <a:ext cx="186038" cy="250382"/>
            </a:xfrm>
            <a:prstGeom prst="rect">
              <a:avLst/>
            </a:prstGeom>
            <a:ln w="12700" cap="flat">
              <a:noFill/>
              <a:miter lim="400000"/>
            </a:ln>
            <a:effectLst/>
          </p:spPr>
        </p:pic>
        <p:grpSp>
          <p:nvGrpSpPr>
            <p:cNvPr id="49" name="Group 2242"/>
            <p:cNvGrpSpPr/>
            <p:nvPr/>
          </p:nvGrpSpPr>
          <p:grpSpPr>
            <a:xfrm>
              <a:off x="-1" y="-1"/>
              <a:ext cx="1149793" cy="1498089"/>
              <a:chOff x="0" y="0"/>
              <a:chExt cx="1149791" cy="1498087"/>
            </a:xfrm>
          </p:grpSpPr>
          <p:sp>
            <p:nvSpPr>
              <p:cNvPr id="50" name="Shape 2240"/>
              <p:cNvSpPr/>
              <p:nvPr/>
            </p:nvSpPr>
            <p:spPr>
              <a:xfrm>
                <a:off x="-1" y="-1"/>
                <a:ext cx="574897" cy="14980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02" y="7966"/>
                    </a:lnTo>
                    <a:lnTo>
                      <a:pt x="15083" y="7966"/>
                    </a:lnTo>
                    <a:lnTo>
                      <a:pt x="5282" y="14208"/>
                    </a:lnTo>
                    <a:lnTo>
                      <a:pt x="11299" y="14208"/>
                    </a:lnTo>
                    <a:lnTo>
                      <a:pt x="0" y="21600"/>
                    </a:lnTo>
                    <a:lnTo>
                      <a:pt x="21600" y="21600"/>
                    </a:lnTo>
                    <a:lnTo>
                      <a:pt x="21600" y="0"/>
                    </a:lnTo>
                    <a:close/>
                  </a:path>
                </a:pathLst>
              </a:custGeom>
              <a:solidFill>
                <a:srgbClr val="76C05C"/>
              </a:solidFill>
              <a:ln w="12700" cap="flat">
                <a:noFill/>
                <a:miter lim="400000"/>
              </a:ln>
              <a:effectLst/>
            </p:spPr>
            <p:txBody>
              <a:bodyPr wrap="square" lIns="22854" tIns="22854" rIns="22854" bIns="22854" numCol="1" anchor="t">
                <a:noAutofit/>
              </a:bodyPr>
              <a:lstStyle/>
              <a:p>
                <a:pPr defTabSz="457109">
                  <a:defRPr sz="1800">
                    <a:solidFill>
                      <a:srgbClr val="000000"/>
                    </a:solidFill>
                    <a:latin typeface="Calibri"/>
                    <a:ea typeface="Calibri"/>
                    <a:cs typeface="Calibri"/>
                    <a:sym typeface="Calibri"/>
                  </a:defRPr>
                </a:pPr>
                <a:endParaRPr sz="900"/>
              </a:p>
            </p:txBody>
          </p:sp>
          <p:sp>
            <p:nvSpPr>
              <p:cNvPr id="51" name="Shape 2241"/>
              <p:cNvSpPr/>
              <p:nvPr/>
            </p:nvSpPr>
            <p:spPr>
              <a:xfrm>
                <a:off x="574895" y="-1"/>
                <a:ext cx="574897" cy="14980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301" y="14208"/>
                    </a:lnTo>
                    <a:lnTo>
                      <a:pt x="16318" y="14208"/>
                    </a:lnTo>
                    <a:lnTo>
                      <a:pt x="6780" y="7966"/>
                    </a:lnTo>
                    <a:lnTo>
                      <a:pt x="12298" y="7966"/>
                    </a:lnTo>
                    <a:lnTo>
                      <a:pt x="0" y="0"/>
                    </a:lnTo>
                    <a:lnTo>
                      <a:pt x="0" y="21600"/>
                    </a:lnTo>
                    <a:close/>
                  </a:path>
                </a:pathLst>
              </a:custGeom>
              <a:solidFill>
                <a:srgbClr val="0F9948"/>
              </a:solidFill>
              <a:ln w="12700" cap="flat">
                <a:noFill/>
                <a:miter lim="400000"/>
              </a:ln>
              <a:effectLst/>
            </p:spPr>
            <p:txBody>
              <a:bodyPr wrap="square" lIns="22854" tIns="22854" rIns="22854" bIns="22854" numCol="1" anchor="t">
                <a:noAutofit/>
              </a:bodyPr>
              <a:lstStyle/>
              <a:p>
                <a:pPr defTabSz="457109">
                  <a:defRPr sz="1800">
                    <a:solidFill>
                      <a:srgbClr val="000000"/>
                    </a:solidFill>
                    <a:latin typeface="Calibri"/>
                    <a:ea typeface="Calibri"/>
                    <a:cs typeface="Calibri"/>
                    <a:sym typeface="Calibri"/>
                  </a:defRPr>
                </a:pPr>
                <a:endParaRPr sz="900"/>
              </a:p>
            </p:txBody>
          </p:sp>
        </p:grpSp>
      </p:grpSp>
      <p:sp>
        <p:nvSpPr>
          <p:cNvPr id="63" name="Shape 1434"/>
          <p:cNvSpPr/>
          <p:nvPr userDrawn="1"/>
        </p:nvSpPr>
        <p:spPr>
          <a:xfrm>
            <a:off x="4388236" y="5819784"/>
            <a:ext cx="668042" cy="293756"/>
          </a:xfrm>
          <a:custGeom>
            <a:avLst/>
            <a:gdLst/>
            <a:ahLst/>
            <a:cxnLst>
              <a:cxn ang="0">
                <a:pos x="wd2" y="hd2"/>
              </a:cxn>
              <a:cxn ang="5400000">
                <a:pos x="wd2" y="hd2"/>
              </a:cxn>
              <a:cxn ang="10800000">
                <a:pos x="wd2" y="hd2"/>
              </a:cxn>
              <a:cxn ang="16200000">
                <a:pos x="wd2" y="hd2"/>
              </a:cxn>
            </a:cxnLst>
            <a:rect l="0" t="0" r="r" b="b"/>
            <a:pathLst>
              <a:path w="21348" h="21600" extrusionOk="0">
                <a:moveTo>
                  <a:pt x="9637" y="12777"/>
                </a:moveTo>
                <a:cubicBezTo>
                  <a:pt x="9637" y="12777"/>
                  <a:pt x="4898" y="3854"/>
                  <a:pt x="8" y="3854"/>
                </a:cubicBezTo>
                <a:cubicBezTo>
                  <a:pt x="-252" y="3854"/>
                  <a:pt x="5994" y="15211"/>
                  <a:pt x="5994" y="15211"/>
                </a:cubicBezTo>
                <a:lnTo>
                  <a:pt x="5083" y="20687"/>
                </a:lnTo>
                <a:lnTo>
                  <a:pt x="10678" y="20079"/>
                </a:lnTo>
                <a:lnTo>
                  <a:pt x="15915" y="21600"/>
                </a:lnTo>
                <a:lnTo>
                  <a:pt x="21348" y="7098"/>
                </a:lnTo>
                <a:cubicBezTo>
                  <a:pt x="21348" y="7098"/>
                  <a:pt x="16283" y="8519"/>
                  <a:pt x="15112" y="12169"/>
                </a:cubicBezTo>
                <a:cubicBezTo>
                  <a:pt x="13941" y="15819"/>
                  <a:pt x="16849" y="0"/>
                  <a:pt x="16849" y="0"/>
                </a:cubicBezTo>
                <a:cubicBezTo>
                  <a:pt x="16849" y="0"/>
                  <a:pt x="9637" y="12777"/>
                  <a:pt x="9637" y="12777"/>
                </a:cubicBezTo>
                <a:close/>
              </a:path>
            </a:pathLst>
          </a:custGeom>
          <a:solidFill>
            <a:srgbClr val="76C05C"/>
          </a:solidFill>
          <a:ln w="12700" cap="flat">
            <a:noFill/>
            <a:miter lim="400000"/>
          </a:ln>
          <a:effectLst/>
        </p:spPr>
        <p:txBody>
          <a:bodyPr wrap="square" lIns="19045" tIns="19045" rIns="19045" bIns="19045" numCol="1" anchor="ctr">
            <a:noAutofit/>
          </a:bodyPr>
          <a:lstStyle/>
          <a:p>
            <a:pPr>
              <a:lnSpc>
                <a:spcPct val="100000"/>
              </a:lnSpc>
              <a:spcBef>
                <a:spcPts val="0"/>
              </a:spcBef>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1435"/>
          <p:cNvSpPr/>
          <p:nvPr userDrawn="1"/>
        </p:nvSpPr>
        <p:spPr>
          <a:xfrm>
            <a:off x="2602501" y="5759875"/>
            <a:ext cx="668165" cy="293756"/>
          </a:xfrm>
          <a:custGeom>
            <a:avLst/>
            <a:gdLst/>
            <a:ahLst/>
            <a:cxnLst>
              <a:cxn ang="0">
                <a:pos x="wd2" y="hd2"/>
              </a:cxn>
              <a:cxn ang="5400000">
                <a:pos x="wd2" y="hd2"/>
              </a:cxn>
              <a:cxn ang="10800000">
                <a:pos x="wd2" y="hd2"/>
              </a:cxn>
              <a:cxn ang="16200000">
                <a:pos x="wd2" y="hd2"/>
              </a:cxn>
            </a:cxnLst>
            <a:rect l="0" t="0" r="r" b="b"/>
            <a:pathLst>
              <a:path w="21348" h="21600" extrusionOk="0">
                <a:moveTo>
                  <a:pt x="9637" y="12777"/>
                </a:moveTo>
                <a:cubicBezTo>
                  <a:pt x="9637" y="12777"/>
                  <a:pt x="4898" y="3854"/>
                  <a:pt x="8" y="3854"/>
                </a:cubicBezTo>
                <a:cubicBezTo>
                  <a:pt x="-252" y="3854"/>
                  <a:pt x="5994" y="15211"/>
                  <a:pt x="5994" y="15211"/>
                </a:cubicBezTo>
                <a:lnTo>
                  <a:pt x="5083" y="20687"/>
                </a:lnTo>
                <a:lnTo>
                  <a:pt x="10678" y="20079"/>
                </a:lnTo>
                <a:lnTo>
                  <a:pt x="15915" y="21600"/>
                </a:lnTo>
                <a:lnTo>
                  <a:pt x="21348" y="7098"/>
                </a:lnTo>
                <a:cubicBezTo>
                  <a:pt x="21348" y="7098"/>
                  <a:pt x="16283" y="8519"/>
                  <a:pt x="15112" y="12169"/>
                </a:cubicBezTo>
                <a:cubicBezTo>
                  <a:pt x="13941" y="15819"/>
                  <a:pt x="16849" y="0"/>
                  <a:pt x="16849" y="0"/>
                </a:cubicBezTo>
                <a:cubicBezTo>
                  <a:pt x="16849" y="0"/>
                  <a:pt x="9637" y="12777"/>
                  <a:pt x="9637" y="12777"/>
                </a:cubicBezTo>
                <a:close/>
              </a:path>
            </a:pathLst>
          </a:custGeom>
          <a:solidFill>
            <a:srgbClr val="76C05C"/>
          </a:solidFill>
          <a:ln w="12700" cap="flat">
            <a:noFill/>
            <a:miter lim="400000"/>
          </a:ln>
          <a:effectLst/>
        </p:spPr>
        <p:txBody>
          <a:bodyPr wrap="square" lIns="19045" tIns="19045" rIns="19045" bIns="19045" numCol="1" anchor="ctr">
            <a:noAutofit/>
          </a:bodyPr>
          <a:lstStyle/>
          <a:p>
            <a:pPr>
              <a:lnSpc>
                <a:spcPct val="100000"/>
              </a:lnSpc>
              <a:spcBef>
                <a:spcPts val="0"/>
              </a:spcBef>
              <a:defRPr sz="3000">
                <a:effectLst>
                  <a:outerShdw blurRad="38100" dist="12700" dir="5400000" rotWithShape="0">
                    <a:srgbClr val="000000">
                      <a:alpha val="50000"/>
                    </a:srgbClr>
                  </a:outerShdw>
                </a:effectLst>
                <a:latin typeface="Gill Sans"/>
                <a:ea typeface="Gill Sans"/>
                <a:cs typeface="Gill Sans"/>
                <a:sym typeface="Gill Sans"/>
              </a:defRPr>
            </a:pPr>
            <a:endParaRPr sz="1500"/>
          </a:p>
        </p:txBody>
      </p:sp>
    </p:spTree>
    <p:extLst>
      <p:ext uri="{BB962C8B-B14F-4D97-AF65-F5344CB8AC3E}">
        <p14:creationId xmlns:p14="http://schemas.microsoft.com/office/powerpoint/2010/main" val="244791159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A">
    <p:spTree>
      <p:nvGrpSpPr>
        <p:cNvPr id="1" name=""/>
        <p:cNvGrpSpPr/>
        <p:nvPr/>
      </p:nvGrpSpPr>
      <p:grpSpPr>
        <a:xfrm>
          <a:off x="0" y="0"/>
          <a:ext cx="0" cy="0"/>
          <a:chOff x="0" y="0"/>
          <a:chExt cx="0" cy="0"/>
        </a:xfrm>
      </p:grpSpPr>
      <p:pic>
        <p:nvPicPr>
          <p:cNvPr id="2" name="Picture 8" descr="Salesforce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900" y="6091238"/>
            <a:ext cx="617538"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075726"/>
      </p:ext>
    </p:extLst>
  </p:cSld>
  <p:clrMapOvr>
    <a:masterClrMapping/>
  </p:clrMapOvr>
  <p:transition spd="med">
    <p:fade/>
  </p:transition>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B">
    <p:bg>
      <p:bgPr>
        <a:gradFill>
          <a:gsLst>
            <a:gs pos="0">
              <a:srgbClr val="118ED9"/>
            </a:gs>
            <a:gs pos="78899">
              <a:srgbClr val="4CC0D9"/>
            </a:gs>
            <a:gs pos="100000">
              <a:srgbClr val="68E2B3"/>
            </a:gs>
          </a:gsLst>
          <a:lin ang="5400000"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74"/>
            <a:ext cx="12202194" cy="6878407"/>
          </a:xfrm>
          <a:prstGeom prst="rect">
            <a:avLst/>
          </a:prstGeom>
        </p:spPr>
      </p:pic>
    </p:spTree>
    <p:extLst>
      <p:ext uri="{BB962C8B-B14F-4D97-AF65-F5344CB8AC3E}">
        <p14:creationId xmlns:p14="http://schemas.microsoft.com/office/powerpoint/2010/main" val="1269809871"/>
      </p:ext>
    </p:extLst>
  </p:cSld>
  <p:clrMapOvr>
    <a:masterClrMapping/>
  </p:clrMapOvr>
  <p:transition spd="med">
    <p:fade/>
  </p:transition>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er_Hero_A">
    <p:spTree>
      <p:nvGrpSpPr>
        <p:cNvPr id="1" name=""/>
        <p:cNvGrpSpPr/>
        <p:nvPr/>
      </p:nvGrpSpPr>
      <p:grpSpPr>
        <a:xfrm>
          <a:off x="0" y="0"/>
          <a:ext cx="0" cy="0"/>
          <a:chOff x="0" y="0"/>
          <a:chExt cx="0" cy="0"/>
        </a:xfrm>
      </p:grpSpPr>
      <p:sp>
        <p:nvSpPr>
          <p:cNvPr id="6" name="Rectangle 5"/>
          <p:cNvSpPr/>
          <p:nvPr userDrawn="1"/>
        </p:nvSpPr>
        <p:spPr>
          <a:xfrm>
            <a:off x="-2" y="0"/>
            <a:ext cx="12188825" cy="6858000"/>
          </a:xfrm>
          <a:prstGeom prst="rect">
            <a:avLst/>
          </a:prstGeom>
          <a:solidFill>
            <a:schemeClr val="tx1">
              <a:lumMod val="10000"/>
              <a:lumOff val="9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36" name="Rectangle 35"/>
          <p:cNvSpPr/>
          <p:nvPr userDrawn="1"/>
        </p:nvSpPr>
        <p:spPr>
          <a:xfrm flipV="1">
            <a:off x="9774057" y="0"/>
            <a:ext cx="2414768" cy="6857484"/>
          </a:xfrm>
          <a:prstGeom prst="rect">
            <a:avLst/>
          </a:prstGeom>
          <a:solidFill>
            <a:schemeClr val="bg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chemeClr val="bg2"/>
              </a:solidFill>
              <a:latin typeface="Salesforce Sans"/>
              <a:cs typeface="Salesforce Sans"/>
            </a:endParaRPr>
          </a:p>
        </p:txBody>
      </p:sp>
      <p:sp>
        <p:nvSpPr>
          <p:cNvPr id="19" name="Rectangle 18"/>
          <p:cNvSpPr/>
          <p:nvPr userDrawn="1"/>
        </p:nvSpPr>
        <p:spPr>
          <a:xfrm>
            <a:off x="-1" y="-4859"/>
            <a:ext cx="12188825" cy="2432008"/>
          </a:xfrm>
          <a:prstGeom prst="rect">
            <a:avLst/>
          </a:prstGeom>
          <a:solidFill>
            <a:schemeClr val="tx2"/>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42" name="Title 3"/>
          <p:cNvSpPr>
            <a:spLocks noGrp="1"/>
          </p:cNvSpPr>
          <p:nvPr userDrawn="1">
            <p:ph type="title"/>
          </p:nvPr>
        </p:nvSpPr>
        <p:spPr>
          <a:xfrm>
            <a:off x="576073" y="2753099"/>
            <a:ext cx="9004309" cy="987552"/>
          </a:xfrm>
        </p:spPr>
        <p:txBody>
          <a:bodyPr/>
          <a:lstStyle>
            <a:lvl1pPr>
              <a:lnSpc>
                <a:spcPct val="90000"/>
              </a:lnSpc>
              <a:defRPr sz="3200" spc="0">
                <a:solidFill>
                  <a:schemeClr val="accent1"/>
                </a:solidFill>
                <a:latin typeface="+mn-lt"/>
              </a:defRPr>
            </a:lvl1pPr>
          </a:lstStyle>
          <a:p>
            <a:r>
              <a:rPr lang="en-US" dirty="0"/>
              <a:t>Click to edit Master title style</a:t>
            </a:r>
          </a:p>
        </p:txBody>
      </p:sp>
      <p:sp>
        <p:nvSpPr>
          <p:cNvPr id="5" name="Text Placeholder 4"/>
          <p:cNvSpPr>
            <a:spLocks noGrp="1"/>
          </p:cNvSpPr>
          <p:nvPr userDrawn="1">
            <p:ph type="body" sz="quarter" idx="23"/>
          </p:nvPr>
        </p:nvSpPr>
        <p:spPr>
          <a:xfrm>
            <a:off x="576072" y="4404281"/>
            <a:ext cx="4251960" cy="2101087"/>
          </a:xfrm>
        </p:spPr>
        <p:txBody>
          <a:bodyPr/>
          <a:lstStyle>
            <a:lvl1pPr>
              <a:lnSpc>
                <a:spcPct val="90000"/>
              </a:lnSpc>
              <a:spcBef>
                <a:spcPts val="800"/>
              </a:spcBef>
              <a:spcAft>
                <a:spcPts val="0"/>
              </a:spcAft>
              <a:defRPr lang="en-US" sz="1600" spc="-10" smtClean="0">
                <a:solidFill>
                  <a:schemeClr val="accent2"/>
                </a:solidFill>
              </a:defRPr>
            </a:lvl1pPr>
            <a:lvl2pPr>
              <a:lnSpc>
                <a:spcPct val="90000"/>
              </a:lnSpc>
              <a:spcBef>
                <a:spcPts val="1000"/>
              </a:spcBef>
              <a:spcAft>
                <a:spcPts val="0"/>
              </a:spcAft>
              <a:defRPr lang="en-US" sz="1600" spc="-10" smtClean="0">
                <a:solidFill>
                  <a:schemeClr val="accent2"/>
                </a:solidFill>
              </a:defRPr>
            </a:lvl2pPr>
            <a:lvl3pPr>
              <a:lnSpc>
                <a:spcPct val="90000"/>
              </a:lnSpc>
              <a:spcBef>
                <a:spcPts val="1000"/>
              </a:spcBef>
              <a:spcAft>
                <a:spcPts val="0"/>
              </a:spcAft>
              <a:defRPr lang="en-US" sz="1600" spc="-10" smtClean="0">
                <a:solidFill>
                  <a:schemeClr val="accent2"/>
                </a:solidFill>
              </a:defRPr>
            </a:lvl3pPr>
            <a:lvl4pPr>
              <a:lnSpc>
                <a:spcPct val="90000"/>
              </a:lnSpc>
              <a:spcBef>
                <a:spcPts val="1000"/>
              </a:spcBef>
              <a:spcAft>
                <a:spcPts val="0"/>
              </a:spcAft>
              <a:defRPr lang="en-US" sz="1600" spc="-10" smtClean="0">
                <a:solidFill>
                  <a:schemeClr val="accent2"/>
                </a:solidFill>
              </a:defRPr>
            </a:lvl4pPr>
            <a:lvl5pPr>
              <a:defRPr lang="en-US" spc="-1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userDrawn="1">
            <p:ph type="body" sz="quarter" idx="22" hasCustomPrompt="1"/>
          </p:nvPr>
        </p:nvSpPr>
        <p:spPr>
          <a:xfrm>
            <a:off x="-1" y="-4859"/>
            <a:ext cx="11025649" cy="2449577"/>
          </a:xfrm>
          <a:prstGeom prst="rect">
            <a:avLst/>
          </a:prstGeom>
          <a:gradFill flip="none" rotWithShape="1">
            <a:gsLst>
              <a:gs pos="59000">
                <a:schemeClr val="tx2"/>
              </a:gs>
              <a:gs pos="100000">
                <a:schemeClr val="tx2">
                  <a:alpha val="0"/>
                </a:schemeClr>
              </a:gs>
            </a:gsLst>
            <a:lin ang="0" scaled="1"/>
            <a:tileRect/>
          </a:gradFill>
        </p:spPr>
        <p:txBody>
          <a:bodyPr lIns="2560320" tIns="365760" rIns="4114800" bIns="182880" anchor="ctr" anchorCtr="0"/>
          <a:lstStyle>
            <a:lvl1pPr marL="111125" indent="-111125">
              <a:lnSpc>
                <a:spcPct val="90000"/>
              </a:lnSpc>
              <a:spcBef>
                <a:spcPts val="0"/>
              </a:spcBef>
              <a:spcAft>
                <a:spcPts val="0"/>
              </a:spcAft>
              <a:buFont typeface="Arial" panose="020B0604020202020204" pitchFamily="34" charset="0"/>
              <a:buNone/>
              <a:defRPr sz="2400">
                <a:solidFill>
                  <a:schemeClr val="bg1"/>
                </a:solidFill>
                <a:latin typeface="Salesforce Sans"/>
                <a:cs typeface="Salesforce Sans"/>
              </a:defRPr>
            </a:lvl1pPr>
            <a:lvl2pPr marL="109538" indent="0">
              <a:spcBef>
                <a:spcPts val="400"/>
              </a:spcBef>
              <a:spcAft>
                <a:spcPts val="0"/>
              </a:spcAft>
              <a:buNone/>
              <a:tabLst/>
              <a:defRPr lang="en-US" sz="1600" kern="1200" spc="0" baseline="0" dirty="0" smtClean="0">
                <a:solidFill>
                  <a:schemeClr val="bg1"/>
                </a:solidFill>
                <a:latin typeface="Salesforce Sans"/>
                <a:ea typeface="+mn-ea"/>
                <a:cs typeface="+mn-cs"/>
              </a:defRPr>
            </a:lvl2pPr>
          </a:lstStyle>
          <a:p>
            <a:pPr lvl="0"/>
            <a:r>
              <a:rPr lang="en-US" dirty="0"/>
              <a:t>“Quote content”</a:t>
            </a:r>
          </a:p>
          <a:p>
            <a:pPr lvl="1"/>
            <a:r>
              <a:rPr lang="en-US" dirty="0"/>
              <a:t>Second level</a:t>
            </a:r>
          </a:p>
        </p:txBody>
      </p:sp>
      <p:sp>
        <p:nvSpPr>
          <p:cNvPr id="15" name="Rounded Rectangle 14"/>
          <p:cNvSpPr/>
          <p:nvPr userDrawn="1"/>
        </p:nvSpPr>
        <p:spPr>
          <a:xfrm flipV="1">
            <a:off x="550808" y="924089"/>
            <a:ext cx="1725623" cy="1730376"/>
          </a:xfrm>
          <a:prstGeom prst="roundRect">
            <a:avLst>
              <a:gd name="adj" fmla="val 10076"/>
            </a:avLst>
          </a:prstGeom>
          <a:solidFill>
            <a:schemeClr val="bg1"/>
          </a:solidFill>
          <a:ln>
            <a:noFill/>
          </a:ln>
          <a:effectLst>
            <a:outerShdw blurRad="346075" sx="93000" sy="93000" algn="ctr" rotWithShape="0">
              <a:prstClr val="black">
                <a:alpha val="40000"/>
              </a:prstClr>
            </a:outerShdw>
          </a:effectLst>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chemeClr val="bg2"/>
              </a:solidFill>
              <a:latin typeface="Salesforce Sans"/>
              <a:cs typeface="Salesforce Sans"/>
            </a:endParaRPr>
          </a:p>
        </p:txBody>
      </p:sp>
      <p:sp>
        <p:nvSpPr>
          <p:cNvPr id="18" name="Picture Placeholder 11"/>
          <p:cNvSpPr>
            <a:spLocks noGrp="1"/>
          </p:cNvSpPr>
          <p:nvPr>
            <p:ph type="pic" sz="quarter" idx="20"/>
          </p:nvPr>
        </p:nvSpPr>
        <p:spPr>
          <a:xfrm>
            <a:off x="527633" y="914400"/>
            <a:ext cx="1755960" cy="1737360"/>
          </a:xfrm>
          <a:prstGeom prst="roundRect">
            <a:avLst>
              <a:gd name="adj" fmla="val 10903"/>
            </a:avLst>
          </a:prstGeom>
          <a:solidFill>
            <a:schemeClr val="bg1"/>
          </a:solidFill>
          <a:ln>
            <a:noFill/>
          </a:ln>
          <a:effectLst/>
        </p:spPr>
        <p:txBody>
          <a:bodyPr vert="horz" wrap="square" lIns="0" tIns="0" rIns="0" bIns="0" numCol="1" rtlCol="0" anchor="ctr" anchorCtr="0" compatLnSpc="1">
            <a:prstTxWarp prst="textNoShape">
              <a:avLst/>
            </a:prstTxWarp>
            <a:noAutofit/>
          </a:bodyPr>
          <a:lstStyle>
            <a:lvl1pPr>
              <a:defRPr lang="en-US" sz="1400" noProof="0" dirty="0">
                <a:solidFill>
                  <a:schemeClr val="bg1"/>
                </a:solidFill>
              </a:defRPr>
            </a:lvl1pPr>
          </a:lstStyle>
          <a:p>
            <a:pPr lvl="0" algn="ctr">
              <a:buNone/>
            </a:pPr>
            <a:r>
              <a:rPr lang="en-US" noProof="0" dirty="0"/>
              <a:t>Drag picture to placeholder or click icon to add</a:t>
            </a:r>
          </a:p>
        </p:txBody>
      </p:sp>
      <p:sp>
        <p:nvSpPr>
          <p:cNvPr id="13" name="Text Placeholder 12"/>
          <p:cNvSpPr>
            <a:spLocks noGrp="1"/>
          </p:cNvSpPr>
          <p:nvPr>
            <p:ph type="body" sz="quarter" idx="24"/>
          </p:nvPr>
        </p:nvSpPr>
        <p:spPr>
          <a:xfrm>
            <a:off x="5181545" y="4395125"/>
            <a:ext cx="4251960" cy="2123440"/>
          </a:xfrm>
        </p:spPr>
        <p:txBody>
          <a:bodyPr/>
          <a:lstStyle>
            <a:lvl1pPr>
              <a:lnSpc>
                <a:spcPct val="90000"/>
              </a:lnSpc>
              <a:spcBef>
                <a:spcPts val="800"/>
              </a:spcBef>
              <a:spcAft>
                <a:spcPts val="0"/>
              </a:spcAft>
              <a:defRPr sz="1600">
                <a:solidFill>
                  <a:srgbClr val="7C868D"/>
                </a:solidFill>
              </a:defRPr>
            </a:lvl1pPr>
            <a:lvl2pPr>
              <a:lnSpc>
                <a:spcPct val="90000"/>
              </a:lnSpc>
              <a:spcBef>
                <a:spcPts val="1000"/>
              </a:spcBef>
              <a:spcAft>
                <a:spcPts val="0"/>
              </a:spcAft>
              <a:defRPr sz="1600">
                <a:solidFill>
                  <a:srgbClr val="7C868D"/>
                </a:solidFill>
              </a:defRPr>
            </a:lvl2pPr>
            <a:lvl3pPr>
              <a:lnSpc>
                <a:spcPct val="90000"/>
              </a:lnSpc>
              <a:spcBef>
                <a:spcPts val="1000"/>
              </a:spcBef>
              <a:spcAft>
                <a:spcPts val="0"/>
              </a:spcAft>
              <a:defRPr sz="1600">
                <a:solidFill>
                  <a:srgbClr val="7C868D"/>
                </a:solidFill>
              </a:defRPr>
            </a:lvl3pPr>
            <a:lvl4pPr>
              <a:lnSpc>
                <a:spcPct val="90000"/>
              </a:lnSpc>
              <a:spcBef>
                <a:spcPts val="1000"/>
              </a:spcBef>
              <a:spcAft>
                <a:spcPts val="0"/>
              </a:spcAft>
              <a:defRPr sz="1600">
                <a:solidFill>
                  <a:srgbClr val="7C868D"/>
                </a:solidFill>
              </a:defRPr>
            </a:lvl4pPr>
            <a:lvl5pPr>
              <a:lnSpc>
                <a:spcPct val="90000"/>
              </a:lnSpc>
              <a:spcBef>
                <a:spcPts val="1000"/>
              </a:spcBef>
              <a:spcAft>
                <a:spcPts val="0"/>
              </a:spcAft>
              <a:defRPr sz="1600">
                <a:solidFill>
                  <a:srgbClr val="7C868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25"/>
          <p:cNvSpPr>
            <a:spLocks noGrp="1"/>
          </p:cNvSpPr>
          <p:nvPr>
            <p:ph type="body" sz="quarter" idx="25" hasCustomPrompt="1"/>
          </p:nvPr>
        </p:nvSpPr>
        <p:spPr>
          <a:xfrm>
            <a:off x="568651" y="3836644"/>
            <a:ext cx="4251960" cy="466725"/>
          </a:xfrm>
        </p:spPr>
        <p:txBody>
          <a:bodyPr anchor="b"/>
          <a:lstStyle>
            <a:lvl1pPr>
              <a:lnSpc>
                <a:spcPct val="90000"/>
              </a:lnSpc>
              <a:defRPr sz="1800" b="1" baseline="0"/>
            </a:lvl1pPr>
          </a:lstStyle>
          <a:p>
            <a:pPr lvl="0"/>
            <a:r>
              <a:rPr lang="en-US" dirty="0"/>
              <a:t>Heading Should Read: Challenge</a:t>
            </a:r>
          </a:p>
        </p:txBody>
      </p:sp>
      <p:sp>
        <p:nvSpPr>
          <p:cNvPr id="28" name="Text Placeholder 27"/>
          <p:cNvSpPr>
            <a:spLocks noGrp="1"/>
          </p:cNvSpPr>
          <p:nvPr>
            <p:ph type="body" sz="quarter" idx="26" hasCustomPrompt="1"/>
          </p:nvPr>
        </p:nvSpPr>
        <p:spPr>
          <a:xfrm>
            <a:off x="5181544" y="3836644"/>
            <a:ext cx="4251960" cy="466725"/>
          </a:xfrm>
        </p:spPr>
        <p:txBody>
          <a:bodyPr anchor="b"/>
          <a:lstStyle>
            <a:lvl1pPr>
              <a:lnSpc>
                <a:spcPct val="90000"/>
              </a:lnSpc>
              <a:defRPr sz="1800" b="1" baseline="0"/>
            </a:lvl1pPr>
          </a:lstStyle>
          <a:p>
            <a:pPr lvl="0"/>
            <a:r>
              <a:rPr lang="en-US" dirty="0"/>
              <a:t>Heading Should Read: Solution</a:t>
            </a:r>
          </a:p>
        </p:txBody>
      </p:sp>
      <p:pic>
        <p:nvPicPr>
          <p:cNvPr id="35" name="Picture 34" descr="Salesforce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17542" y="6170938"/>
            <a:ext cx="627480" cy="439239"/>
          </a:xfrm>
          <a:prstGeom prst="rect">
            <a:avLst/>
          </a:prstGeom>
        </p:spPr>
      </p:pic>
      <p:sp>
        <p:nvSpPr>
          <p:cNvPr id="10" name="Picture Placeholder 2"/>
          <p:cNvSpPr>
            <a:spLocks noGrp="1"/>
          </p:cNvSpPr>
          <p:nvPr userDrawn="1">
            <p:ph type="pic" sz="quarter" idx="18" hasCustomPrompt="1"/>
          </p:nvPr>
        </p:nvSpPr>
        <p:spPr>
          <a:xfrm>
            <a:off x="5831537" y="-4859"/>
            <a:ext cx="6357291" cy="2445511"/>
          </a:xfrm>
          <a:prstGeom prst="rect">
            <a:avLst/>
          </a:prstGeom>
          <a:solidFill>
            <a:schemeClr val="bg2">
              <a:alpha val="64000"/>
            </a:schemeClr>
          </a:solidFill>
          <a:ln w="98425">
            <a:noFill/>
          </a:ln>
        </p:spPr>
        <p:txBody>
          <a:bodyPr lIns="1554480" rIns="365760" rtlCol="0" anchor="ctr">
            <a:noAutofit/>
          </a:bodyPr>
          <a:lstStyle>
            <a:lvl1pPr algn="ctr">
              <a:buNone/>
              <a:defRPr sz="1600" baseline="0">
                <a:solidFill>
                  <a:srgbClr val="FFFFFF"/>
                </a:solidFill>
              </a:defRPr>
            </a:lvl1pPr>
          </a:lstStyle>
          <a:p>
            <a:pPr lvl="0"/>
            <a:r>
              <a:rPr lang="en-US" noProof="0" dirty="0"/>
              <a:t>Drag to placeholder, click on icon or paste image into this window to add picture.  </a:t>
            </a:r>
            <a:br>
              <a:rPr lang="en-US" noProof="0" dirty="0"/>
            </a:br>
            <a:r>
              <a:rPr lang="en-US" noProof="0" dirty="0"/>
              <a:t>Send to back after you choose image.</a:t>
            </a:r>
          </a:p>
        </p:txBody>
      </p:sp>
    </p:spTree>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er_Hero_B">
    <p:spTree>
      <p:nvGrpSpPr>
        <p:cNvPr id="1" name=""/>
        <p:cNvGrpSpPr/>
        <p:nvPr/>
      </p:nvGrpSpPr>
      <p:grpSpPr>
        <a:xfrm>
          <a:off x="0" y="0"/>
          <a:ext cx="0" cy="0"/>
          <a:chOff x="0" y="0"/>
          <a:chExt cx="0" cy="0"/>
        </a:xfrm>
      </p:grpSpPr>
      <p:sp>
        <p:nvSpPr>
          <p:cNvPr id="6" name="Rectangle 5"/>
          <p:cNvSpPr/>
          <p:nvPr userDrawn="1"/>
        </p:nvSpPr>
        <p:spPr>
          <a:xfrm>
            <a:off x="-2" y="0"/>
            <a:ext cx="12188825" cy="6858000"/>
          </a:xfrm>
          <a:prstGeom prst="rect">
            <a:avLst/>
          </a:prstGeom>
          <a:solidFill>
            <a:schemeClr val="tx1">
              <a:lumMod val="10000"/>
              <a:lumOff val="9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36" name="Rectangle 35"/>
          <p:cNvSpPr/>
          <p:nvPr userDrawn="1"/>
        </p:nvSpPr>
        <p:spPr>
          <a:xfrm flipV="1">
            <a:off x="9774057" y="0"/>
            <a:ext cx="2414768" cy="6857484"/>
          </a:xfrm>
          <a:prstGeom prst="rect">
            <a:avLst/>
          </a:prstGeom>
          <a:solidFill>
            <a:schemeClr val="bg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chemeClr val="bg2"/>
              </a:solidFill>
              <a:latin typeface="Salesforce Sans"/>
              <a:cs typeface="Salesforce Sans"/>
            </a:endParaRPr>
          </a:p>
        </p:txBody>
      </p:sp>
      <p:sp>
        <p:nvSpPr>
          <p:cNvPr id="19" name="Rectangle 18"/>
          <p:cNvSpPr/>
          <p:nvPr userDrawn="1"/>
        </p:nvSpPr>
        <p:spPr>
          <a:xfrm>
            <a:off x="-1" y="0"/>
            <a:ext cx="12188825" cy="2432008"/>
          </a:xfrm>
          <a:prstGeom prst="rect">
            <a:avLst/>
          </a:prstGeom>
          <a:solidFill>
            <a:schemeClr val="tx2"/>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42" name="Title 3"/>
          <p:cNvSpPr>
            <a:spLocks noGrp="1"/>
          </p:cNvSpPr>
          <p:nvPr userDrawn="1">
            <p:ph type="title"/>
          </p:nvPr>
        </p:nvSpPr>
        <p:spPr>
          <a:xfrm>
            <a:off x="576073" y="2753099"/>
            <a:ext cx="9004309" cy="987552"/>
          </a:xfrm>
        </p:spPr>
        <p:txBody>
          <a:bodyPr/>
          <a:lstStyle>
            <a:lvl1pPr>
              <a:lnSpc>
                <a:spcPct val="90000"/>
              </a:lnSpc>
              <a:defRPr sz="3200" spc="0">
                <a:solidFill>
                  <a:schemeClr val="accent1"/>
                </a:solidFill>
                <a:latin typeface="+mn-lt"/>
              </a:defRPr>
            </a:lvl1pPr>
          </a:lstStyle>
          <a:p>
            <a:r>
              <a:rPr lang="en-US" dirty="0"/>
              <a:t>Click to edit Master title style</a:t>
            </a:r>
          </a:p>
        </p:txBody>
      </p:sp>
      <p:sp>
        <p:nvSpPr>
          <p:cNvPr id="5" name="Text Placeholder 4"/>
          <p:cNvSpPr>
            <a:spLocks noGrp="1"/>
          </p:cNvSpPr>
          <p:nvPr userDrawn="1">
            <p:ph type="body" sz="quarter" idx="23"/>
          </p:nvPr>
        </p:nvSpPr>
        <p:spPr>
          <a:xfrm>
            <a:off x="576072" y="4404281"/>
            <a:ext cx="4251960" cy="2101087"/>
          </a:xfrm>
        </p:spPr>
        <p:txBody>
          <a:bodyPr/>
          <a:lstStyle>
            <a:lvl1pPr>
              <a:lnSpc>
                <a:spcPct val="90000"/>
              </a:lnSpc>
              <a:spcBef>
                <a:spcPts val="800"/>
              </a:spcBef>
              <a:spcAft>
                <a:spcPts val="0"/>
              </a:spcAft>
              <a:defRPr lang="en-US" sz="1600" spc="-10" smtClean="0">
                <a:solidFill>
                  <a:schemeClr val="accent2"/>
                </a:solidFill>
              </a:defRPr>
            </a:lvl1pPr>
            <a:lvl2pPr>
              <a:lnSpc>
                <a:spcPct val="90000"/>
              </a:lnSpc>
              <a:spcBef>
                <a:spcPts val="1000"/>
              </a:spcBef>
              <a:spcAft>
                <a:spcPts val="0"/>
              </a:spcAft>
              <a:defRPr lang="en-US" sz="1600" spc="-10" smtClean="0">
                <a:solidFill>
                  <a:schemeClr val="accent2"/>
                </a:solidFill>
              </a:defRPr>
            </a:lvl2pPr>
            <a:lvl3pPr>
              <a:lnSpc>
                <a:spcPct val="90000"/>
              </a:lnSpc>
              <a:spcBef>
                <a:spcPts val="1000"/>
              </a:spcBef>
              <a:spcAft>
                <a:spcPts val="0"/>
              </a:spcAft>
              <a:defRPr lang="en-US" sz="1600" spc="-10" smtClean="0">
                <a:solidFill>
                  <a:schemeClr val="accent2"/>
                </a:solidFill>
              </a:defRPr>
            </a:lvl3pPr>
            <a:lvl4pPr>
              <a:lnSpc>
                <a:spcPct val="90000"/>
              </a:lnSpc>
              <a:spcBef>
                <a:spcPts val="1000"/>
              </a:spcBef>
              <a:spcAft>
                <a:spcPts val="0"/>
              </a:spcAft>
              <a:defRPr lang="en-US" sz="1600" spc="-10" smtClean="0">
                <a:solidFill>
                  <a:schemeClr val="accent2"/>
                </a:solidFill>
              </a:defRPr>
            </a:lvl4pPr>
            <a:lvl5pPr>
              <a:defRPr lang="en-US" spc="-1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12"/>
          <p:cNvSpPr>
            <a:spLocks noGrp="1"/>
          </p:cNvSpPr>
          <p:nvPr>
            <p:ph type="body" sz="quarter" idx="24"/>
          </p:nvPr>
        </p:nvSpPr>
        <p:spPr>
          <a:xfrm>
            <a:off x="5181545" y="4395125"/>
            <a:ext cx="4251960" cy="2123440"/>
          </a:xfrm>
        </p:spPr>
        <p:txBody>
          <a:bodyPr/>
          <a:lstStyle>
            <a:lvl1pPr>
              <a:lnSpc>
                <a:spcPct val="90000"/>
              </a:lnSpc>
              <a:spcBef>
                <a:spcPts val="800"/>
              </a:spcBef>
              <a:spcAft>
                <a:spcPts val="0"/>
              </a:spcAft>
              <a:defRPr sz="1600">
                <a:solidFill>
                  <a:srgbClr val="7C868D"/>
                </a:solidFill>
              </a:defRPr>
            </a:lvl1pPr>
            <a:lvl2pPr>
              <a:lnSpc>
                <a:spcPct val="90000"/>
              </a:lnSpc>
              <a:spcBef>
                <a:spcPts val="1000"/>
              </a:spcBef>
              <a:spcAft>
                <a:spcPts val="0"/>
              </a:spcAft>
              <a:defRPr sz="1600">
                <a:solidFill>
                  <a:srgbClr val="7C868D"/>
                </a:solidFill>
              </a:defRPr>
            </a:lvl2pPr>
            <a:lvl3pPr>
              <a:lnSpc>
                <a:spcPct val="90000"/>
              </a:lnSpc>
              <a:spcBef>
                <a:spcPts val="1000"/>
              </a:spcBef>
              <a:spcAft>
                <a:spcPts val="0"/>
              </a:spcAft>
              <a:defRPr sz="1600">
                <a:solidFill>
                  <a:srgbClr val="7C868D"/>
                </a:solidFill>
              </a:defRPr>
            </a:lvl3pPr>
            <a:lvl4pPr>
              <a:lnSpc>
                <a:spcPct val="90000"/>
              </a:lnSpc>
              <a:spcBef>
                <a:spcPts val="1000"/>
              </a:spcBef>
              <a:spcAft>
                <a:spcPts val="0"/>
              </a:spcAft>
              <a:defRPr sz="1600">
                <a:solidFill>
                  <a:srgbClr val="7C868D"/>
                </a:solidFill>
              </a:defRPr>
            </a:lvl4pPr>
            <a:lvl5pPr>
              <a:lnSpc>
                <a:spcPct val="90000"/>
              </a:lnSpc>
              <a:spcBef>
                <a:spcPts val="1000"/>
              </a:spcBef>
              <a:spcAft>
                <a:spcPts val="0"/>
              </a:spcAft>
              <a:defRPr sz="1600">
                <a:solidFill>
                  <a:srgbClr val="7C868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25"/>
          <p:cNvSpPr>
            <a:spLocks noGrp="1"/>
          </p:cNvSpPr>
          <p:nvPr>
            <p:ph type="body" sz="quarter" idx="25" hasCustomPrompt="1"/>
          </p:nvPr>
        </p:nvSpPr>
        <p:spPr>
          <a:xfrm>
            <a:off x="568651" y="3836644"/>
            <a:ext cx="4251960" cy="466725"/>
          </a:xfrm>
        </p:spPr>
        <p:txBody>
          <a:bodyPr anchor="b"/>
          <a:lstStyle>
            <a:lvl1pPr>
              <a:lnSpc>
                <a:spcPct val="90000"/>
              </a:lnSpc>
              <a:defRPr sz="1800" b="1"/>
            </a:lvl1pPr>
          </a:lstStyle>
          <a:p>
            <a:pPr lvl="0"/>
            <a:r>
              <a:rPr lang="en-US" dirty="0"/>
              <a:t>Heading Should Read: Challenge</a:t>
            </a:r>
          </a:p>
        </p:txBody>
      </p:sp>
      <p:sp>
        <p:nvSpPr>
          <p:cNvPr id="28" name="Text Placeholder 27"/>
          <p:cNvSpPr>
            <a:spLocks noGrp="1"/>
          </p:cNvSpPr>
          <p:nvPr>
            <p:ph type="body" sz="quarter" idx="26" hasCustomPrompt="1"/>
          </p:nvPr>
        </p:nvSpPr>
        <p:spPr>
          <a:xfrm>
            <a:off x="5181544" y="3836644"/>
            <a:ext cx="4251960" cy="466725"/>
          </a:xfrm>
        </p:spPr>
        <p:txBody>
          <a:bodyPr anchor="b"/>
          <a:lstStyle>
            <a:lvl1pPr>
              <a:lnSpc>
                <a:spcPct val="90000"/>
              </a:lnSpc>
              <a:defRPr sz="1800" b="1" baseline="0"/>
            </a:lvl1pPr>
          </a:lstStyle>
          <a:p>
            <a:pPr lvl="0"/>
            <a:r>
              <a:rPr lang="en-US" dirty="0"/>
              <a:t>Heading Should Read: Solution</a:t>
            </a:r>
          </a:p>
        </p:txBody>
      </p:sp>
      <p:pic>
        <p:nvPicPr>
          <p:cNvPr id="35" name="Picture 34" descr="Salesforce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17542" y="6170938"/>
            <a:ext cx="627480" cy="439239"/>
          </a:xfrm>
          <a:prstGeom prst="rect">
            <a:avLst/>
          </a:prstGeom>
        </p:spPr>
      </p:pic>
      <p:sp>
        <p:nvSpPr>
          <p:cNvPr id="10" name="Picture Placeholder 2"/>
          <p:cNvSpPr>
            <a:spLocks noGrp="1"/>
          </p:cNvSpPr>
          <p:nvPr>
            <p:ph type="pic" sz="quarter" idx="18" hasCustomPrompt="1"/>
          </p:nvPr>
        </p:nvSpPr>
        <p:spPr>
          <a:xfrm>
            <a:off x="-9208" y="-15875"/>
            <a:ext cx="12207240" cy="2454655"/>
          </a:xfrm>
          <a:prstGeom prst="rect">
            <a:avLst/>
          </a:prstGeom>
          <a:solidFill>
            <a:schemeClr val="tx2">
              <a:alpha val="64000"/>
            </a:schemeClr>
          </a:solidFill>
          <a:ln w="98425">
            <a:noFill/>
          </a:ln>
        </p:spPr>
        <p:txBody>
          <a:bodyPr lIns="2743200" rIns="2743200" rtlCol="0" anchor="ctr">
            <a:noAutofit/>
          </a:bodyPr>
          <a:lstStyle>
            <a:lvl1pPr algn="ctr">
              <a:buNone/>
              <a:defRPr sz="1800" baseline="0">
                <a:solidFill>
                  <a:srgbClr val="FFFFFF"/>
                </a:solidFill>
              </a:defRPr>
            </a:lvl1pPr>
          </a:lstStyle>
          <a:p>
            <a:pPr lvl="0"/>
            <a:r>
              <a:rPr lang="en-US" noProof="0" dirty="0"/>
              <a:t>Drag </a:t>
            </a:r>
            <a:r>
              <a:rPr lang="en-US" noProof="0"/>
              <a:t>to placeholder, click on icon or paste image into this window </a:t>
            </a:r>
            <a:r>
              <a:rPr lang="en-US" noProof="0" dirty="0"/>
              <a:t>to add picture</a:t>
            </a:r>
            <a:r>
              <a:rPr lang="en-US" noProof="0"/>
              <a:t>.  </a:t>
            </a:r>
            <a:br>
              <a:rPr lang="en-US" noProof="0"/>
            </a:br>
            <a:r>
              <a:rPr lang="en-US" noProof="0" dirty="0"/>
              <a:t>Send to back after you choose image.</a:t>
            </a:r>
          </a:p>
        </p:txBody>
      </p:sp>
      <p:sp>
        <p:nvSpPr>
          <p:cNvPr id="15" name="Rounded Rectangle 14"/>
          <p:cNvSpPr/>
          <p:nvPr userDrawn="1"/>
        </p:nvSpPr>
        <p:spPr>
          <a:xfrm flipV="1">
            <a:off x="550808" y="924089"/>
            <a:ext cx="1725623" cy="1730376"/>
          </a:xfrm>
          <a:prstGeom prst="roundRect">
            <a:avLst>
              <a:gd name="adj" fmla="val 10076"/>
            </a:avLst>
          </a:prstGeom>
          <a:solidFill>
            <a:schemeClr val="bg1"/>
          </a:solidFill>
          <a:ln>
            <a:noFill/>
          </a:ln>
          <a:effectLst>
            <a:outerShdw blurRad="346075" sx="93000" sy="93000" algn="ctr" rotWithShape="0">
              <a:prstClr val="black">
                <a:alpha val="40000"/>
              </a:prstClr>
            </a:outerShdw>
          </a:effectLst>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chemeClr val="bg2"/>
              </a:solidFill>
              <a:latin typeface="Salesforce Sans"/>
              <a:cs typeface="Salesforce Sans"/>
            </a:endParaRPr>
          </a:p>
        </p:txBody>
      </p:sp>
      <p:sp>
        <p:nvSpPr>
          <p:cNvPr id="18" name="Picture Placeholder 11"/>
          <p:cNvSpPr>
            <a:spLocks noGrp="1"/>
          </p:cNvSpPr>
          <p:nvPr>
            <p:ph type="pic" sz="quarter" idx="20"/>
          </p:nvPr>
        </p:nvSpPr>
        <p:spPr>
          <a:xfrm>
            <a:off x="527633" y="914400"/>
            <a:ext cx="1755960" cy="1737360"/>
          </a:xfrm>
          <a:prstGeom prst="roundRect">
            <a:avLst>
              <a:gd name="adj" fmla="val 10903"/>
            </a:avLst>
          </a:prstGeom>
          <a:solidFill>
            <a:schemeClr val="bg1"/>
          </a:solidFill>
          <a:ln>
            <a:noFill/>
          </a:ln>
          <a:effectLst/>
        </p:spPr>
        <p:txBody>
          <a:bodyPr vert="horz" wrap="square" lIns="0" tIns="0" rIns="0" bIns="0" numCol="1" rtlCol="0" anchor="ctr" anchorCtr="0" compatLnSpc="1">
            <a:prstTxWarp prst="textNoShape">
              <a:avLst/>
            </a:prstTxWarp>
            <a:noAutofit/>
          </a:bodyPr>
          <a:lstStyle>
            <a:lvl1pPr>
              <a:defRPr lang="en-US" sz="1400" noProof="0" dirty="0">
                <a:solidFill>
                  <a:schemeClr val="bg1"/>
                </a:solidFill>
              </a:defRPr>
            </a:lvl1pPr>
          </a:lstStyle>
          <a:p>
            <a:pPr lvl="0" algn="ctr">
              <a:buNone/>
            </a:pPr>
            <a:r>
              <a:rPr lang="en-US" noProof="0" dirty="0"/>
              <a:t>Drag picture to placeholder or click icon to add</a:t>
            </a:r>
          </a:p>
        </p:txBody>
      </p:sp>
    </p:spTree>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ustomer Hero Deep Dive ">
    <p:spTree>
      <p:nvGrpSpPr>
        <p:cNvPr id="1" name=""/>
        <p:cNvGrpSpPr/>
        <p:nvPr/>
      </p:nvGrpSpPr>
      <p:grpSpPr>
        <a:xfrm>
          <a:off x="0" y="0"/>
          <a:ext cx="0" cy="0"/>
          <a:chOff x="0" y="0"/>
          <a:chExt cx="0" cy="0"/>
        </a:xfrm>
      </p:grpSpPr>
      <p:sp>
        <p:nvSpPr>
          <p:cNvPr id="6" name="Rectangle 5"/>
          <p:cNvSpPr/>
          <p:nvPr userDrawn="1"/>
        </p:nvSpPr>
        <p:spPr>
          <a:xfrm>
            <a:off x="-2" y="0"/>
            <a:ext cx="12188825" cy="6858000"/>
          </a:xfrm>
          <a:prstGeom prst="rect">
            <a:avLst/>
          </a:prstGeom>
          <a:solidFill>
            <a:schemeClr val="tx1">
              <a:lumMod val="10000"/>
              <a:lumOff val="9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
        <p:nvSpPr>
          <p:cNvPr id="36" name="Rectangle 35"/>
          <p:cNvSpPr/>
          <p:nvPr userDrawn="1"/>
        </p:nvSpPr>
        <p:spPr>
          <a:xfrm flipV="1">
            <a:off x="9774057" y="0"/>
            <a:ext cx="2414768" cy="6857484"/>
          </a:xfrm>
          <a:prstGeom prst="rect">
            <a:avLst/>
          </a:prstGeom>
          <a:solidFill>
            <a:schemeClr val="bg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chemeClr val="bg2"/>
              </a:solidFill>
              <a:latin typeface="Salesforce Sans"/>
              <a:cs typeface="Salesforce Sans"/>
            </a:endParaRPr>
          </a:p>
        </p:txBody>
      </p:sp>
      <p:sp>
        <p:nvSpPr>
          <p:cNvPr id="14" name="Title 3"/>
          <p:cNvSpPr txBox="1">
            <a:spLocks/>
          </p:cNvSpPr>
          <p:nvPr userDrawn="1"/>
        </p:nvSpPr>
        <p:spPr bwMode="auto">
          <a:xfrm>
            <a:off x="-4572" y="0"/>
            <a:ext cx="12197969" cy="978962"/>
          </a:xfrm>
          <a:prstGeom prst="rect">
            <a:avLst/>
          </a:prstGeom>
          <a:solidFill>
            <a:schemeClr val="tx2"/>
          </a:solidFill>
          <a:ln>
            <a:noFill/>
          </a:ln>
          <a:extLst>
            <a:ext uri="{FAA26D3D-D897-4be2-8F04-BA451C77F1D7}">
              <ma14:placeholderFlag xmlns=""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1920240" tIns="91440" rIns="0" bIns="0" numCol="1" anchor="ctr" anchorCtr="0" compatLnSpc="1">
            <a:prstTxWarp prst="textNoShape">
              <a:avLst/>
            </a:prstTxWarp>
          </a:bodyPr>
          <a:lstStyle>
            <a:lvl1pPr algn="l" rtl="0" eaLnBrk="1" fontAlgn="base" hangingPunct="1">
              <a:lnSpc>
                <a:spcPct val="90000"/>
              </a:lnSpc>
              <a:spcBef>
                <a:spcPct val="0"/>
              </a:spcBef>
              <a:spcAft>
                <a:spcPct val="0"/>
              </a:spcAft>
              <a:defRPr lang="en-US" sz="2400" kern="1200" spc="0">
                <a:solidFill>
                  <a:srgbClr val="FFFFFF"/>
                </a:solidFill>
                <a:latin typeface="+mn-lt"/>
                <a:ea typeface="ＭＳ Ｐゴシック" charset="0"/>
                <a:cs typeface="ＭＳ Ｐゴシック" charset="0"/>
              </a:defRPr>
            </a:lvl1pPr>
            <a:lvl2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2pPr>
            <a:lvl3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3pPr>
            <a:lvl4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4pPr>
            <a:lvl5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9pPr>
          </a:lstStyle>
          <a:p>
            <a:endParaRPr lang="en-US" dirty="0"/>
          </a:p>
        </p:txBody>
      </p:sp>
      <p:sp>
        <p:nvSpPr>
          <p:cNvPr id="42" name="Title 3"/>
          <p:cNvSpPr>
            <a:spLocks noGrp="1"/>
          </p:cNvSpPr>
          <p:nvPr userDrawn="1">
            <p:ph type="title"/>
          </p:nvPr>
        </p:nvSpPr>
        <p:spPr>
          <a:xfrm>
            <a:off x="-4571" y="-9071"/>
            <a:ext cx="12197969" cy="978962"/>
          </a:xfrm>
          <a:noFill/>
        </p:spPr>
        <p:txBody>
          <a:bodyPr lIns="1920240" tIns="91440" anchor="ctr" anchorCtr="0"/>
          <a:lstStyle>
            <a:lvl1pPr>
              <a:lnSpc>
                <a:spcPct val="90000"/>
              </a:lnSpc>
              <a:defRPr sz="2400" spc="0">
                <a:solidFill>
                  <a:srgbClr val="FFFFFF"/>
                </a:solidFill>
                <a:latin typeface="+mn-lt"/>
              </a:defRPr>
            </a:lvl1pPr>
          </a:lstStyle>
          <a:p>
            <a:r>
              <a:rPr lang="en-US" dirty="0"/>
              <a:t>Click to edit Master title style</a:t>
            </a:r>
          </a:p>
        </p:txBody>
      </p:sp>
      <p:sp>
        <p:nvSpPr>
          <p:cNvPr id="5" name="Text Placeholder 4"/>
          <p:cNvSpPr>
            <a:spLocks noGrp="1"/>
          </p:cNvSpPr>
          <p:nvPr userDrawn="1">
            <p:ph type="body" sz="quarter" idx="23"/>
          </p:nvPr>
        </p:nvSpPr>
        <p:spPr>
          <a:xfrm>
            <a:off x="576072" y="1986922"/>
            <a:ext cx="4398028" cy="2504259"/>
          </a:xfrm>
        </p:spPr>
        <p:txBody>
          <a:bodyPr/>
          <a:lstStyle>
            <a:lvl1pPr>
              <a:lnSpc>
                <a:spcPct val="90000"/>
              </a:lnSpc>
              <a:spcBef>
                <a:spcPts val="800"/>
              </a:spcBef>
              <a:spcAft>
                <a:spcPts val="0"/>
              </a:spcAft>
              <a:defRPr lang="en-US" sz="1600" spc="-10" smtClean="0">
                <a:solidFill>
                  <a:schemeClr val="accent2"/>
                </a:solidFill>
              </a:defRPr>
            </a:lvl1pPr>
            <a:lvl2pPr>
              <a:lnSpc>
                <a:spcPct val="90000"/>
              </a:lnSpc>
              <a:spcBef>
                <a:spcPts val="1000"/>
              </a:spcBef>
              <a:spcAft>
                <a:spcPts val="0"/>
              </a:spcAft>
              <a:defRPr lang="en-US" sz="1600" spc="-10" smtClean="0">
                <a:solidFill>
                  <a:schemeClr val="accent2"/>
                </a:solidFill>
              </a:defRPr>
            </a:lvl2pPr>
            <a:lvl3pPr>
              <a:lnSpc>
                <a:spcPct val="90000"/>
              </a:lnSpc>
              <a:spcBef>
                <a:spcPts val="1000"/>
              </a:spcBef>
              <a:spcAft>
                <a:spcPts val="0"/>
              </a:spcAft>
              <a:defRPr lang="en-US" sz="1600" spc="-10" smtClean="0">
                <a:solidFill>
                  <a:schemeClr val="accent2"/>
                </a:solidFill>
              </a:defRPr>
            </a:lvl3pPr>
            <a:lvl4pPr>
              <a:lnSpc>
                <a:spcPct val="90000"/>
              </a:lnSpc>
              <a:spcBef>
                <a:spcPts val="1000"/>
              </a:spcBef>
              <a:spcAft>
                <a:spcPts val="0"/>
              </a:spcAft>
              <a:defRPr lang="en-US" sz="1600" spc="-10" smtClean="0">
                <a:solidFill>
                  <a:schemeClr val="accent2"/>
                </a:solidFill>
              </a:defRPr>
            </a:lvl4pPr>
            <a:lvl5pPr>
              <a:defRPr lang="en-US" spc="-10"/>
            </a:lvl5pPr>
          </a:lstStyle>
          <a:p>
            <a:pPr lvl="0"/>
            <a:r>
              <a:rPr lang="en-US" dirty="0"/>
              <a:t>Click to edit Master text styles</a:t>
            </a:r>
          </a:p>
          <a:p>
            <a:pPr lvl="1"/>
            <a:r>
              <a:rPr lang="en-US" dirty="0"/>
              <a:t>Second level</a:t>
            </a:r>
          </a:p>
          <a:p>
            <a:pPr lvl="2"/>
            <a:r>
              <a:rPr lang="en-US" dirty="0"/>
              <a:t>Third level</a:t>
            </a:r>
          </a:p>
        </p:txBody>
      </p:sp>
      <p:sp>
        <p:nvSpPr>
          <p:cNvPr id="13" name="Text Placeholder 12"/>
          <p:cNvSpPr>
            <a:spLocks noGrp="1"/>
          </p:cNvSpPr>
          <p:nvPr>
            <p:ph type="body" sz="quarter" idx="24"/>
          </p:nvPr>
        </p:nvSpPr>
        <p:spPr>
          <a:xfrm>
            <a:off x="5343176" y="1977767"/>
            <a:ext cx="4227780" cy="1782026"/>
          </a:xfrm>
        </p:spPr>
        <p:txBody>
          <a:bodyPr/>
          <a:lstStyle>
            <a:lvl1pPr>
              <a:lnSpc>
                <a:spcPct val="90000"/>
              </a:lnSpc>
              <a:spcBef>
                <a:spcPts val="800"/>
              </a:spcBef>
              <a:spcAft>
                <a:spcPts val="0"/>
              </a:spcAft>
              <a:defRPr sz="1600">
                <a:solidFill>
                  <a:srgbClr val="7C868D"/>
                </a:solidFill>
              </a:defRPr>
            </a:lvl1pPr>
            <a:lvl2pPr>
              <a:lnSpc>
                <a:spcPct val="90000"/>
              </a:lnSpc>
              <a:spcBef>
                <a:spcPts val="800"/>
              </a:spcBef>
              <a:spcAft>
                <a:spcPts val="0"/>
              </a:spcAft>
              <a:defRPr sz="1600">
                <a:solidFill>
                  <a:srgbClr val="7C868D"/>
                </a:solidFill>
              </a:defRPr>
            </a:lvl2pPr>
            <a:lvl3pPr>
              <a:lnSpc>
                <a:spcPct val="90000"/>
              </a:lnSpc>
              <a:spcBef>
                <a:spcPts val="800"/>
              </a:spcBef>
              <a:spcAft>
                <a:spcPts val="0"/>
              </a:spcAft>
              <a:defRPr sz="1600">
                <a:solidFill>
                  <a:srgbClr val="7C868D"/>
                </a:solidFill>
              </a:defRPr>
            </a:lvl3pPr>
            <a:lvl4pPr>
              <a:lnSpc>
                <a:spcPct val="90000"/>
              </a:lnSpc>
              <a:spcBef>
                <a:spcPts val="800"/>
              </a:spcBef>
              <a:spcAft>
                <a:spcPts val="0"/>
              </a:spcAft>
              <a:defRPr sz="1600">
                <a:solidFill>
                  <a:srgbClr val="7C868D"/>
                </a:solidFill>
              </a:defRPr>
            </a:lvl4pPr>
            <a:lvl5pPr>
              <a:lnSpc>
                <a:spcPct val="90000"/>
              </a:lnSpc>
              <a:spcBef>
                <a:spcPts val="800"/>
              </a:spcBef>
              <a:spcAft>
                <a:spcPts val="0"/>
              </a:spcAft>
              <a:defRPr sz="1600">
                <a:solidFill>
                  <a:srgbClr val="7C868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25"/>
          <p:cNvSpPr>
            <a:spLocks noGrp="1"/>
          </p:cNvSpPr>
          <p:nvPr>
            <p:ph type="body" sz="quarter" idx="25" hasCustomPrompt="1"/>
          </p:nvPr>
        </p:nvSpPr>
        <p:spPr>
          <a:xfrm>
            <a:off x="568651" y="1419286"/>
            <a:ext cx="4398028" cy="466725"/>
          </a:xfrm>
        </p:spPr>
        <p:txBody>
          <a:bodyPr anchor="b"/>
          <a:lstStyle>
            <a:lvl1pPr>
              <a:lnSpc>
                <a:spcPct val="90000"/>
              </a:lnSpc>
              <a:defRPr sz="1800" b="1" baseline="0"/>
            </a:lvl1pPr>
          </a:lstStyle>
          <a:p>
            <a:pPr lvl="0"/>
            <a:r>
              <a:rPr lang="en-US" dirty="0"/>
              <a:t>Text: Product Name Use Cases</a:t>
            </a:r>
          </a:p>
        </p:txBody>
      </p:sp>
      <p:sp>
        <p:nvSpPr>
          <p:cNvPr id="28" name="Text Placeholder 27"/>
          <p:cNvSpPr>
            <a:spLocks noGrp="1"/>
          </p:cNvSpPr>
          <p:nvPr>
            <p:ph type="body" sz="quarter" idx="26" hasCustomPrompt="1"/>
          </p:nvPr>
        </p:nvSpPr>
        <p:spPr>
          <a:xfrm>
            <a:off x="5343175" y="1419286"/>
            <a:ext cx="4227780" cy="466725"/>
          </a:xfrm>
        </p:spPr>
        <p:txBody>
          <a:bodyPr anchor="b"/>
          <a:lstStyle>
            <a:lvl1pPr>
              <a:lnSpc>
                <a:spcPct val="90000"/>
              </a:lnSpc>
              <a:defRPr sz="1800" b="1" baseline="0"/>
            </a:lvl1pPr>
          </a:lstStyle>
          <a:p>
            <a:pPr lvl="0"/>
            <a:r>
              <a:rPr lang="en-US" dirty="0"/>
              <a:t>Text: Business Results</a:t>
            </a:r>
          </a:p>
        </p:txBody>
      </p:sp>
      <p:pic>
        <p:nvPicPr>
          <p:cNvPr id="35" name="Picture 34" descr="Salesforce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17542" y="6170938"/>
            <a:ext cx="627480" cy="439239"/>
          </a:xfrm>
          <a:prstGeom prst="rect">
            <a:avLst/>
          </a:prstGeom>
        </p:spPr>
      </p:pic>
      <p:sp>
        <p:nvSpPr>
          <p:cNvPr id="20" name="Rounded Rectangle 19"/>
          <p:cNvSpPr/>
          <p:nvPr userDrawn="1"/>
        </p:nvSpPr>
        <p:spPr>
          <a:xfrm flipV="1">
            <a:off x="531476" y="189485"/>
            <a:ext cx="1141632" cy="1135756"/>
          </a:xfrm>
          <a:prstGeom prst="roundRect">
            <a:avLst>
              <a:gd name="adj" fmla="val 11122"/>
            </a:avLst>
          </a:prstGeom>
          <a:solidFill>
            <a:schemeClr val="bg1"/>
          </a:solidFill>
          <a:ln>
            <a:noFill/>
          </a:ln>
          <a:effectLst>
            <a:outerShdw blurRad="346075" sx="93000" sy="93000" algn="ctr" rotWithShape="0">
              <a:prstClr val="black">
                <a:alpha val="40000"/>
              </a:prstClr>
            </a:outerShdw>
          </a:effectLst>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chemeClr val="bg2"/>
              </a:solidFill>
              <a:latin typeface="Salesforce Sans"/>
              <a:cs typeface="Salesforce Sans"/>
            </a:endParaRPr>
          </a:p>
        </p:txBody>
      </p:sp>
      <p:sp>
        <p:nvSpPr>
          <p:cNvPr id="18" name="Picture Placeholder 11"/>
          <p:cNvSpPr>
            <a:spLocks noGrp="1"/>
          </p:cNvSpPr>
          <p:nvPr>
            <p:ph type="pic" sz="quarter" idx="20"/>
          </p:nvPr>
        </p:nvSpPr>
        <p:spPr>
          <a:xfrm>
            <a:off x="530153" y="169439"/>
            <a:ext cx="1167426" cy="1155060"/>
          </a:xfrm>
          <a:prstGeom prst="roundRect">
            <a:avLst>
              <a:gd name="adj" fmla="val 10903"/>
            </a:avLst>
          </a:prstGeom>
          <a:solidFill>
            <a:schemeClr val="bg1"/>
          </a:solidFill>
          <a:ln>
            <a:noFill/>
          </a:ln>
          <a:effectLst/>
        </p:spPr>
        <p:txBody>
          <a:bodyPr vert="horz" wrap="square" lIns="0" tIns="0" rIns="0" bIns="0" numCol="1" rtlCol="0" anchor="ctr" anchorCtr="0" compatLnSpc="1">
            <a:prstTxWarp prst="textNoShape">
              <a:avLst/>
            </a:prstTxWarp>
            <a:noAutofit/>
          </a:bodyPr>
          <a:lstStyle>
            <a:lvl1pPr>
              <a:defRPr lang="en-US" sz="1400" noProof="0" dirty="0">
                <a:solidFill>
                  <a:schemeClr val="bg1"/>
                </a:solidFill>
              </a:defRPr>
            </a:lvl1pPr>
          </a:lstStyle>
          <a:p>
            <a:pPr lvl="0" algn="ctr">
              <a:buNone/>
            </a:pPr>
            <a:r>
              <a:rPr lang="en-US" noProof="0" dirty="0"/>
              <a:t>Drag picture to placeholder or click icon to add</a:t>
            </a:r>
          </a:p>
        </p:txBody>
      </p:sp>
      <p:sp>
        <p:nvSpPr>
          <p:cNvPr id="22" name="Text Placeholder 12"/>
          <p:cNvSpPr>
            <a:spLocks noGrp="1"/>
          </p:cNvSpPr>
          <p:nvPr>
            <p:ph type="body" sz="quarter" idx="27"/>
          </p:nvPr>
        </p:nvSpPr>
        <p:spPr>
          <a:xfrm>
            <a:off x="576072" y="5171988"/>
            <a:ext cx="4457628" cy="1372985"/>
          </a:xfrm>
        </p:spPr>
        <p:txBody>
          <a:bodyPr/>
          <a:lstStyle>
            <a:lvl1pPr>
              <a:lnSpc>
                <a:spcPct val="90000"/>
              </a:lnSpc>
              <a:spcBef>
                <a:spcPts val="800"/>
              </a:spcBef>
              <a:spcAft>
                <a:spcPts val="0"/>
              </a:spcAft>
              <a:defRPr sz="1600">
                <a:solidFill>
                  <a:srgbClr val="7C868D"/>
                </a:solidFill>
              </a:defRPr>
            </a:lvl1pPr>
            <a:lvl2pPr>
              <a:lnSpc>
                <a:spcPct val="90000"/>
              </a:lnSpc>
              <a:spcBef>
                <a:spcPts val="800"/>
              </a:spcBef>
              <a:spcAft>
                <a:spcPts val="0"/>
              </a:spcAft>
              <a:defRPr sz="1600">
                <a:solidFill>
                  <a:srgbClr val="7C868D"/>
                </a:solidFill>
              </a:defRPr>
            </a:lvl2pPr>
            <a:lvl3pPr marL="6350" indent="0">
              <a:lnSpc>
                <a:spcPct val="90000"/>
              </a:lnSpc>
              <a:spcBef>
                <a:spcPts val="800"/>
              </a:spcBef>
              <a:spcAft>
                <a:spcPts val="0"/>
              </a:spcAft>
              <a:buNone/>
              <a:defRPr sz="1400">
                <a:solidFill>
                  <a:srgbClr val="7C868D"/>
                </a:solidFill>
              </a:defRPr>
            </a:lvl3pPr>
            <a:lvl4pPr>
              <a:lnSpc>
                <a:spcPct val="90000"/>
              </a:lnSpc>
              <a:spcBef>
                <a:spcPts val="800"/>
              </a:spcBef>
              <a:spcAft>
                <a:spcPts val="0"/>
              </a:spcAft>
              <a:defRPr sz="1600">
                <a:solidFill>
                  <a:srgbClr val="7C868D"/>
                </a:solidFill>
              </a:defRPr>
            </a:lvl4pPr>
            <a:lvl5pPr>
              <a:lnSpc>
                <a:spcPct val="90000"/>
              </a:lnSpc>
              <a:spcBef>
                <a:spcPts val="800"/>
              </a:spcBef>
              <a:spcAft>
                <a:spcPts val="0"/>
              </a:spcAft>
              <a:defRPr sz="1600">
                <a:solidFill>
                  <a:srgbClr val="7C868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Text Placeholder 27"/>
          <p:cNvSpPr>
            <a:spLocks noGrp="1"/>
          </p:cNvSpPr>
          <p:nvPr>
            <p:ph type="body" sz="quarter" idx="28" hasCustomPrompt="1"/>
          </p:nvPr>
        </p:nvSpPr>
        <p:spPr>
          <a:xfrm>
            <a:off x="576072" y="4613507"/>
            <a:ext cx="4434537" cy="466725"/>
          </a:xfrm>
        </p:spPr>
        <p:txBody>
          <a:bodyPr anchor="b"/>
          <a:lstStyle>
            <a:lvl1pPr>
              <a:lnSpc>
                <a:spcPct val="90000"/>
              </a:lnSpc>
              <a:defRPr sz="1800" b="1" baseline="0"/>
            </a:lvl1pPr>
          </a:lstStyle>
          <a:p>
            <a:pPr lvl="0"/>
            <a:r>
              <a:rPr lang="en-US" dirty="0"/>
              <a:t>Features or Sub Cloud Products </a:t>
            </a:r>
          </a:p>
        </p:txBody>
      </p:sp>
    </p:spTree>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hank You_slide">
    <p:bg>
      <p:bgPr>
        <a:gradFill>
          <a:gsLst>
            <a:gs pos="0">
              <a:srgbClr val="118ED9"/>
            </a:gs>
            <a:gs pos="78899">
              <a:srgbClr val="4CC0D9"/>
            </a:gs>
            <a:gs pos="100000">
              <a:srgbClr val="68E2B3"/>
            </a:gs>
          </a:gsLst>
          <a:lin ang="5400000" scaled="0"/>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74"/>
            <a:ext cx="12202194" cy="6878407"/>
          </a:xfrm>
          <a:prstGeom prst="rect">
            <a:avLst/>
          </a:prstGeom>
        </p:spPr>
      </p:pic>
      <p:sp>
        <p:nvSpPr>
          <p:cNvPr id="2" name="Shape 118"/>
          <p:cNvSpPr/>
          <p:nvPr/>
        </p:nvSpPr>
        <p:spPr>
          <a:xfrm>
            <a:off x="2830513" y="2051050"/>
            <a:ext cx="6527800" cy="27559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lIns="0" tIns="0" rIns="0" bIns="0" anchor="ctr"/>
          <a:lstStyle>
            <a:lvl1pPr defTabSz="584200">
              <a:defRPr sz="17000" spc="0">
                <a:latin typeface="+mn-lt"/>
                <a:ea typeface="+mn-ea"/>
                <a:cs typeface="+mn-cs"/>
                <a:sym typeface="Salesforce Sans Light"/>
              </a:defRPr>
            </a:lvl1pPr>
          </a:lstStyle>
          <a:p>
            <a:pPr algn="ctr" fontAlgn="auto">
              <a:spcBef>
                <a:spcPts val="0"/>
              </a:spcBef>
              <a:spcAft>
                <a:spcPts val="0"/>
              </a:spcAft>
              <a:defRPr sz="1800" spc="0">
                <a:solidFill>
                  <a:srgbClr val="000000"/>
                </a:solidFill>
              </a:defRPr>
            </a:pPr>
            <a:r>
              <a:rPr lang="en-US" sz="8800" dirty="0">
                <a:solidFill>
                  <a:schemeClr val="bg1"/>
                </a:solidFill>
                <a:latin typeface="+mj-lt"/>
              </a:rPr>
              <a:t>T</a:t>
            </a:r>
            <a:r>
              <a:rPr sz="8800" dirty="0">
                <a:solidFill>
                  <a:schemeClr val="bg1"/>
                </a:solidFill>
                <a:latin typeface="+mj-lt"/>
              </a:rPr>
              <a:t>hank </a:t>
            </a:r>
            <a:r>
              <a:rPr lang="en-US" sz="8800" spc="300" dirty="0">
                <a:solidFill>
                  <a:schemeClr val="bg1"/>
                </a:solidFill>
                <a:latin typeface="+mj-lt"/>
              </a:rPr>
              <a:t>Y</a:t>
            </a:r>
            <a:r>
              <a:rPr sz="8800" spc="300" dirty="0">
                <a:solidFill>
                  <a:schemeClr val="bg1"/>
                </a:solidFill>
                <a:latin typeface="+mj-lt"/>
              </a:rPr>
              <a:t>   u</a:t>
            </a:r>
          </a:p>
        </p:txBody>
      </p:sp>
      <p:sp>
        <p:nvSpPr>
          <p:cNvPr id="6" name="Freeform 2"/>
          <p:cNvSpPr>
            <a:spLocks noChangeArrowheads="1"/>
          </p:cNvSpPr>
          <p:nvPr userDrawn="1"/>
        </p:nvSpPr>
        <p:spPr bwMode="auto">
          <a:xfrm>
            <a:off x="7330161" y="3260294"/>
            <a:ext cx="814832" cy="574198"/>
          </a:xfrm>
          <a:custGeom>
            <a:avLst/>
            <a:gdLst>
              <a:gd name="T0" fmla="*/ 208 w 3077"/>
              <a:gd name="T1" fmla="*/ 594 h 2146"/>
              <a:gd name="T2" fmla="*/ 257 w 3077"/>
              <a:gd name="T3" fmla="*/ 831 h 2146"/>
              <a:gd name="T4" fmla="*/ 0 w 3077"/>
              <a:gd name="T5" fmla="*/ 1278 h 2146"/>
              <a:gd name="T6" fmla="*/ 514 w 3077"/>
              <a:gd name="T7" fmla="*/ 1795 h 2146"/>
              <a:gd name="T8" fmla="*/ 619 w 3077"/>
              <a:gd name="T9" fmla="*/ 1784 h 2146"/>
              <a:gd name="T10" fmla="*/ 1138 w 3077"/>
              <a:gd name="T11" fmla="*/ 2145 h 2146"/>
              <a:gd name="T12" fmla="*/ 1647 w 3077"/>
              <a:gd name="T13" fmla="*/ 1809 h 2146"/>
              <a:gd name="T14" fmla="*/ 1859 w 3077"/>
              <a:gd name="T15" fmla="*/ 1858 h 2146"/>
              <a:gd name="T16" fmla="*/ 2283 w 3077"/>
              <a:gd name="T17" fmla="*/ 1610 h 2146"/>
              <a:gd name="T18" fmla="*/ 2413 w 3077"/>
              <a:gd name="T19" fmla="*/ 1623 h 2146"/>
              <a:gd name="T20" fmla="*/ 3076 w 3077"/>
              <a:gd name="T21" fmla="*/ 957 h 2146"/>
              <a:gd name="T22" fmla="*/ 2413 w 3077"/>
              <a:gd name="T23" fmla="*/ 290 h 2146"/>
              <a:gd name="T24" fmla="*/ 2145 w 3077"/>
              <a:gd name="T25" fmla="*/ 347 h 2146"/>
              <a:gd name="T26" fmla="*/ 1670 w 3077"/>
              <a:gd name="T27" fmla="*/ 67 h 2146"/>
              <a:gd name="T28" fmla="*/ 1280 w 3077"/>
              <a:gd name="T29" fmla="*/ 234 h 2146"/>
              <a:gd name="T30" fmla="*/ 805 w 3077"/>
              <a:gd name="T31" fmla="*/ 0 h 2146"/>
              <a:gd name="T32" fmla="*/ 208 w 3077"/>
              <a:gd name="T33" fmla="*/ 594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7" h="2146">
                <a:moveTo>
                  <a:pt x="208" y="594"/>
                </a:moveTo>
                <a:cubicBezTo>
                  <a:pt x="208" y="678"/>
                  <a:pt x="225" y="758"/>
                  <a:pt x="257" y="831"/>
                </a:cubicBezTo>
                <a:cubicBezTo>
                  <a:pt x="103" y="920"/>
                  <a:pt x="0" y="1087"/>
                  <a:pt x="0" y="1278"/>
                </a:cubicBezTo>
                <a:cubicBezTo>
                  <a:pt x="0" y="1564"/>
                  <a:pt x="230" y="1795"/>
                  <a:pt x="514" y="1795"/>
                </a:cubicBezTo>
                <a:cubicBezTo>
                  <a:pt x="550" y="1795"/>
                  <a:pt x="585" y="1791"/>
                  <a:pt x="619" y="1784"/>
                </a:cubicBezTo>
                <a:cubicBezTo>
                  <a:pt x="697" y="1995"/>
                  <a:pt x="900" y="2145"/>
                  <a:pt x="1138" y="2145"/>
                </a:cubicBezTo>
                <a:cubicBezTo>
                  <a:pt x="1367" y="2145"/>
                  <a:pt x="1563" y="2006"/>
                  <a:pt x="1647" y="1809"/>
                </a:cubicBezTo>
                <a:cubicBezTo>
                  <a:pt x="1711" y="1840"/>
                  <a:pt x="1783" y="1858"/>
                  <a:pt x="1859" y="1858"/>
                </a:cubicBezTo>
                <a:cubicBezTo>
                  <a:pt x="2041" y="1858"/>
                  <a:pt x="2199" y="1758"/>
                  <a:pt x="2283" y="1610"/>
                </a:cubicBezTo>
                <a:cubicBezTo>
                  <a:pt x="2325" y="1619"/>
                  <a:pt x="2368" y="1623"/>
                  <a:pt x="2413" y="1623"/>
                </a:cubicBezTo>
                <a:cubicBezTo>
                  <a:pt x="2779" y="1623"/>
                  <a:pt x="3076" y="1325"/>
                  <a:pt x="3076" y="957"/>
                </a:cubicBezTo>
                <a:cubicBezTo>
                  <a:pt x="3076" y="589"/>
                  <a:pt x="2779" y="290"/>
                  <a:pt x="2413" y="290"/>
                </a:cubicBezTo>
                <a:cubicBezTo>
                  <a:pt x="2318" y="290"/>
                  <a:pt x="2227" y="311"/>
                  <a:pt x="2145" y="347"/>
                </a:cubicBezTo>
                <a:cubicBezTo>
                  <a:pt x="2051" y="180"/>
                  <a:pt x="1873" y="67"/>
                  <a:pt x="1670" y="67"/>
                </a:cubicBezTo>
                <a:cubicBezTo>
                  <a:pt x="1518" y="67"/>
                  <a:pt x="1380" y="131"/>
                  <a:pt x="1280" y="234"/>
                </a:cubicBezTo>
                <a:cubicBezTo>
                  <a:pt x="1171" y="92"/>
                  <a:pt x="999" y="0"/>
                  <a:pt x="805" y="0"/>
                </a:cubicBezTo>
                <a:cubicBezTo>
                  <a:pt x="475" y="0"/>
                  <a:pt x="208" y="266"/>
                  <a:pt x="208" y="594"/>
                </a:cubicBezTo>
              </a:path>
            </a:pathLst>
          </a:custGeom>
          <a:solidFill>
            <a:schemeClr val="bg1"/>
          </a:solidFill>
          <a:ln>
            <a:noFill/>
          </a:ln>
          <a:effectLst/>
          <a:extLst/>
        </p:spPr>
        <p:txBody>
          <a:bodyPr wrap="none" lIns="91440" tIns="45720" rIns="91440" bIns="45720" anchor="ctr"/>
          <a:lstStyle/>
          <a:p>
            <a:endParaRPr lang="en-US"/>
          </a:p>
        </p:txBody>
      </p:sp>
    </p:spTree>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hank You Slide - Fun">
    <p:bg>
      <p:bgPr>
        <a:gradFill>
          <a:gsLst>
            <a:gs pos="0">
              <a:srgbClr val="118ED9"/>
            </a:gs>
            <a:gs pos="78899">
              <a:srgbClr val="4CC0D9"/>
            </a:gs>
            <a:gs pos="100000">
              <a:srgbClr val="68E2B3"/>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3" cy="6856213"/>
          </a:xfrm>
          <a:prstGeom prst="rect">
            <a:avLst/>
          </a:prstGeom>
        </p:spPr>
      </p:pic>
    </p:spTree>
    <p:extLst>
      <p:ext uri="{BB962C8B-B14F-4D97-AF65-F5344CB8AC3E}">
        <p14:creationId xmlns:p14="http://schemas.microsoft.com/office/powerpoint/2010/main" val="2375365316"/>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uide Placement ">
    <p:spTree>
      <p:nvGrpSpPr>
        <p:cNvPr id="1" name=""/>
        <p:cNvGrpSpPr/>
        <p:nvPr/>
      </p:nvGrpSpPr>
      <p:grpSpPr>
        <a:xfrm>
          <a:off x="0" y="0"/>
          <a:ext cx="0" cy="0"/>
          <a:chOff x="0" y="0"/>
          <a:chExt cx="0" cy="0"/>
        </a:xfrm>
      </p:grpSpPr>
      <p:cxnSp>
        <p:nvCxnSpPr>
          <p:cNvPr id="5" name="Straight Connector 4"/>
          <p:cNvCxnSpPr/>
          <p:nvPr userDrawn="1"/>
        </p:nvCxnSpPr>
        <p:spPr>
          <a:xfrm>
            <a:off x="581025" y="0"/>
            <a:ext cx="0" cy="6858000"/>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618913" y="-1588"/>
            <a:ext cx="0" cy="6858001"/>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16200000">
            <a:off x="6094413" y="-102130"/>
            <a:ext cx="0" cy="12188825"/>
          </a:xfrm>
          <a:prstGeom prst="line">
            <a:avLst/>
          </a:prstGeom>
          <a:ln w="63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rot="16200000">
            <a:off x="6094413" y="-4336462"/>
            <a:ext cx="0" cy="12188825"/>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7115175" y="2289702"/>
            <a:ext cx="4433888" cy="3908736"/>
          </a:xfrm>
          <a:prstGeom prst="rect">
            <a:avLst/>
          </a:prstGeom>
        </p:spPr>
        <p:txBody>
          <a:bodyPr lIns="121893" tIns="60947" rIns="121893" bIns="60947">
            <a:spAutoFit/>
          </a:bodyPr>
          <a:lstStyle/>
          <a:p>
            <a:pPr defTabSz="542925">
              <a:spcBef>
                <a:spcPts val="800"/>
              </a:spcBef>
            </a:pPr>
            <a:r>
              <a:rPr lang="en-US" sz="1600" b="1" dirty="0">
                <a:solidFill>
                  <a:srgbClr val="00A1E0"/>
                </a:solidFill>
                <a:cs typeface="Salesforce Sans" charset="0"/>
              </a:rPr>
              <a:t>Realigning Guides</a:t>
            </a:r>
            <a:endParaRPr lang="en-US" sz="1600" dirty="0">
              <a:solidFill>
                <a:srgbClr val="00A1E0"/>
              </a:solidFill>
              <a:cs typeface="Salesforce Sans" charset="0"/>
            </a:endParaRPr>
          </a:p>
          <a:p>
            <a:pPr defTabSz="542925">
              <a:spcBef>
                <a:spcPts val="800"/>
              </a:spcBef>
            </a:pPr>
            <a:r>
              <a:rPr lang="en-US" sz="1200" dirty="0">
                <a:solidFill>
                  <a:schemeClr val="accent2"/>
                </a:solidFill>
                <a:cs typeface="Salesforce Sans" charset="0"/>
              </a:rPr>
              <a:t>Guides can can easily be bumped and moved accidentally.  </a:t>
            </a:r>
          </a:p>
          <a:p>
            <a:pPr defTabSz="542925">
              <a:spcBef>
                <a:spcPts val="800"/>
              </a:spcBef>
            </a:pPr>
            <a:r>
              <a:rPr lang="en-US" sz="1200" dirty="0">
                <a:solidFill>
                  <a:schemeClr val="accent2"/>
                </a:solidFill>
                <a:cs typeface="Salesforce Sans" charset="0"/>
              </a:rPr>
              <a:t>This slide layout show you how to reset your guides. </a:t>
            </a:r>
          </a:p>
          <a:p>
            <a:pPr defTabSz="542925">
              <a:spcBef>
                <a:spcPts val="800"/>
              </a:spcBef>
            </a:pPr>
            <a:r>
              <a:rPr lang="en-US" sz="1200" b="1" dirty="0">
                <a:solidFill>
                  <a:schemeClr val="accent2"/>
                </a:solidFill>
                <a:cs typeface="Salesforce Sans" charset="0"/>
              </a:rPr>
              <a:t>NOTE: </a:t>
            </a:r>
            <a:r>
              <a:rPr lang="en-US" sz="1200" dirty="0">
                <a:solidFill>
                  <a:schemeClr val="accent2"/>
                </a:solidFill>
                <a:cs typeface="Salesforce Sans" charset="0"/>
              </a:rPr>
              <a:t>When working on any older deck, be sure to check and ensure that the guides in your deck are set.</a:t>
            </a:r>
          </a:p>
          <a:p>
            <a:pPr defTabSz="542925">
              <a:spcBef>
                <a:spcPts val="800"/>
              </a:spcBef>
              <a:buFont typeface="Salesforce Sans" charset="0"/>
              <a:buAutoNum type="arabicPeriod"/>
            </a:pPr>
            <a:r>
              <a:rPr lang="en-US" sz="1200" b="1" dirty="0">
                <a:solidFill>
                  <a:schemeClr val="accent2"/>
                </a:solidFill>
                <a:cs typeface="Salesforce Sans" charset="0"/>
              </a:rPr>
              <a:t> Turn on your guides </a:t>
            </a:r>
          </a:p>
          <a:p>
            <a:pPr defTabSz="542925">
              <a:spcBef>
                <a:spcPts val="800"/>
              </a:spcBef>
              <a:buFont typeface="Salesforce Sans" charset="0"/>
              <a:buAutoNum type="arabicPeriod" startAt="2"/>
            </a:pPr>
            <a:r>
              <a:rPr lang="en-US" sz="1200" b="1" dirty="0">
                <a:solidFill>
                  <a:schemeClr val="accent2"/>
                </a:solidFill>
                <a:cs typeface="Salesforce Sans" charset="0"/>
              </a:rPr>
              <a:t> Insert a new slide the using the Guide Layout slide option.</a:t>
            </a:r>
          </a:p>
          <a:p>
            <a:pPr defTabSz="542925">
              <a:spcBef>
                <a:spcPts val="800"/>
              </a:spcBef>
              <a:buFont typeface="Salesforce Sans" charset="0"/>
              <a:buAutoNum type="arabicPeriod" startAt="2"/>
            </a:pPr>
            <a:r>
              <a:rPr lang="en-US" sz="1200" b="1" dirty="0">
                <a:solidFill>
                  <a:schemeClr val="accent2"/>
                </a:solidFill>
                <a:cs typeface="Salesforce Sans" charset="0"/>
              </a:rPr>
              <a:t> Do your guides align with the orange lines in the new slide?  </a:t>
            </a:r>
            <a:r>
              <a:rPr lang="en-US" sz="1200" dirty="0">
                <a:solidFill>
                  <a:schemeClr val="accent2"/>
                </a:solidFill>
                <a:cs typeface="Salesforce Sans" charset="0"/>
              </a:rPr>
              <a:t>If yes, your guides are set, if not, proceed then realign each of the lines to line up with the lines shown on this page. </a:t>
            </a:r>
          </a:p>
          <a:p>
            <a:pPr defTabSz="542925">
              <a:spcBef>
                <a:spcPts val="800"/>
              </a:spcBef>
              <a:buFont typeface="Salesforce Sans" charset="0"/>
              <a:buAutoNum type="arabicPeriod" startAt="2"/>
            </a:pPr>
            <a:r>
              <a:rPr lang="en-US" sz="1200" b="1" dirty="0">
                <a:solidFill>
                  <a:schemeClr val="accent2"/>
                </a:solidFill>
                <a:cs typeface="Salesforce Sans" charset="0"/>
              </a:rPr>
              <a:t> Once guides are reset, delete the Guide Layout Slide</a:t>
            </a:r>
          </a:p>
          <a:p>
            <a:pPr defTabSz="542925">
              <a:spcBef>
                <a:spcPts val="800"/>
              </a:spcBef>
            </a:pPr>
            <a:endParaRPr lang="en-US" sz="1300" dirty="0">
              <a:solidFill>
                <a:schemeClr val="accent2"/>
              </a:solidFill>
              <a:cs typeface="Salesforce Sans" charset="0"/>
            </a:endParaRPr>
          </a:p>
          <a:p>
            <a:pPr defTabSz="542925">
              <a:spcBef>
                <a:spcPts val="800"/>
              </a:spcBef>
            </a:pPr>
            <a:endParaRPr lang="en-US" sz="1300" dirty="0">
              <a:solidFill>
                <a:schemeClr val="accent2"/>
              </a:solidFill>
              <a:cs typeface="Salesforce Sans" charset="0"/>
            </a:endParaRPr>
          </a:p>
        </p:txBody>
      </p:sp>
      <p:sp>
        <p:nvSpPr>
          <p:cNvPr id="12" name="Right Arrow 11"/>
          <p:cNvSpPr/>
          <p:nvPr userDrawn="1"/>
        </p:nvSpPr>
        <p:spPr>
          <a:xfrm rot="8100000" flipH="1">
            <a:off x="11244283" y="1765038"/>
            <a:ext cx="364585" cy="373248"/>
          </a:xfrm>
          <a:prstGeom prst="rightArrow">
            <a:avLst/>
          </a:prstGeom>
          <a:solidFill>
            <a:schemeClr val="accent5"/>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lstStyle/>
          <a:p>
            <a:pPr algn="ctr" fontAlgn="auto">
              <a:spcBef>
                <a:spcPts val="0"/>
              </a:spcBef>
              <a:spcAft>
                <a:spcPts val="0"/>
              </a:spcAft>
              <a:defRPr/>
            </a:pPr>
            <a:endParaRPr lang="en-US" dirty="0">
              <a:latin typeface="Salesforce Sans"/>
              <a:cs typeface="VAG Rounded Std Light"/>
            </a:endParaRPr>
          </a:p>
        </p:txBody>
      </p:sp>
      <p:sp>
        <p:nvSpPr>
          <p:cNvPr id="13" name="Right Arrow 12"/>
          <p:cNvSpPr/>
          <p:nvPr userDrawn="1"/>
        </p:nvSpPr>
        <p:spPr>
          <a:xfrm rot="13500000">
            <a:off x="580248" y="1765038"/>
            <a:ext cx="364585" cy="373248"/>
          </a:xfrm>
          <a:prstGeom prst="rightArrow">
            <a:avLst/>
          </a:prstGeom>
          <a:solidFill>
            <a:schemeClr val="accent5"/>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lstStyle/>
          <a:p>
            <a:pPr algn="ctr" fontAlgn="auto">
              <a:spcBef>
                <a:spcPts val="0"/>
              </a:spcBef>
              <a:spcAft>
                <a:spcPts val="0"/>
              </a:spcAft>
              <a:defRPr/>
            </a:pPr>
            <a:endParaRPr lang="en-US" dirty="0">
              <a:latin typeface="Salesforce Sans"/>
              <a:cs typeface="VAG Rounded Std Light"/>
            </a:endParaRPr>
          </a:p>
        </p:txBody>
      </p:sp>
      <p:sp>
        <p:nvSpPr>
          <p:cNvPr id="14" name="Right Arrow 13"/>
          <p:cNvSpPr/>
          <p:nvPr userDrawn="1"/>
        </p:nvSpPr>
        <p:spPr>
          <a:xfrm rot="13500000" flipH="1" flipV="1">
            <a:off x="11244282" y="5638833"/>
            <a:ext cx="364585" cy="373248"/>
          </a:xfrm>
          <a:prstGeom prst="rightArrow">
            <a:avLst/>
          </a:prstGeom>
          <a:solidFill>
            <a:schemeClr val="accent5"/>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lstStyle/>
          <a:p>
            <a:pPr algn="ctr" fontAlgn="auto">
              <a:spcBef>
                <a:spcPts val="0"/>
              </a:spcBef>
              <a:spcAft>
                <a:spcPts val="0"/>
              </a:spcAft>
              <a:defRPr/>
            </a:pPr>
            <a:endParaRPr lang="en-US" dirty="0">
              <a:latin typeface="Salesforce Sans"/>
              <a:cs typeface="VAG Rounded Std Light"/>
            </a:endParaRPr>
          </a:p>
        </p:txBody>
      </p:sp>
      <p:sp>
        <p:nvSpPr>
          <p:cNvPr id="15" name="Right Arrow 14"/>
          <p:cNvSpPr/>
          <p:nvPr userDrawn="1"/>
        </p:nvSpPr>
        <p:spPr>
          <a:xfrm rot="8100000" flipV="1">
            <a:off x="580248" y="5638833"/>
            <a:ext cx="364585" cy="373248"/>
          </a:xfrm>
          <a:prstGeom prst="rightArrow">
            <a:avLst/>
          </a:prstGeom>
          <a:solidFill>
            <a:schemeClr val="accent5"/>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lstStyle/>
          <a:p>
            <a:pPr algn="ctr" fontAlgn="auto">
              <a:spcBef>
                <a:spcPts val="0"/>
              </a:spcBef>
              <a:spcAft>
                <a:spcPts val="0"/>
              </a:spcAft>
              <a:defRPr/>
            </a:pPr>
            <a:endParaRPr lang="en-US" dirty="0">
              <a:latin typeface="Salesforce Sans"/>
              <a:cs typeface="VAG Rounded Std Light"/>
            </a:endParaRPr>
          </a:p>
        </p:txBody>
      </p:sp>
      <p:sp>
        <p:nvSpPr>
          <p:cNvPr id="16" name="Content Placeholder 16"/>
          <p:cNvSpPr txBox="1">
            <a:spLocks/>
          </p:cNvSpPr>
          <p:nvPr userDrawn="1"/>
        </p:nvSpPr>
        <p:spPr>
          <a:xfrm>
            <a:off x="1117600" y="2289705"/>
            <a:ext cx="4724400" cy="3525837"/>
          </a:xfrm>
          <a:prstGeom prst="rect">
            <a:avLst/>
          </a:prstGeom>
        </p:spPr>
        <p:txBody>
          <a:bodyPr lIns="121893" tIns="60947" rIns="121893" bIns="60947"/>
          <a:lstStyle>
            <a:lvl1pPr marL="0" indent="0" algn="l" defTabSz="457177" rtl="0" eaLnBrk="1" latinLnBrk="0" hangingPunct="1">
              <a:spcBef>
                <a:spcPts val="1200"/>
              </a:spcBef>
              <a:buFont typeface="Arial"/>
              <a:buNone/>
              <a:defRPr sz="2400" kern="1200">
                <a:solidFill>
                  <a:schemeClr val="accent3"/>
                </a:solidFill>
                <a:latin typeface="Arial"/>
                <a:ea typeface="+mn-ea"/>
                <a:cs typeface="Arial"/>
              </a:defRPr>
            </a:lvl1pPr>
            <a:lvl2pPr marL="233363" indent="-233363" algn="l" defTabSz="457177" rtl="0" eaLnBrk="1" latinLnBrk="0" hangingPunct="1">
              <a:spcBef>
                <a:spcPts val="800"/>
              </a:spcBef>
              <a:spcAft>
                <a:spcPts val="200"/>
              </a:spcAft>
              <a:buFont typeface="Arial"/>
              <a:buChar char="•"/>
              <a:defRPr sz="2000" kern="1200">
                <a:solidFill>
                  <a:schemeClr val="accent1"/>
                </a:solidFill>
                <a:latin typeface="Arial"/>
                <a:ea typeface="+mn-ea"/>
                <a:cs typeface="Arial"/>
              </a:defRPr>
            </a:lvl2pPr>
            <a:lvl3pPr marL="457200" indent="-161925" algn="l" defTabSz="457177" rtl="0" eaLnBrk="1" latinLnBrk="0" hangingPunct="1">
              <a:spcBef>
                <a:spcPts val="600"/>
              </a:spcBef>
              <a:spcAft>
                <a:spcPts val="200"/>
              </a:spcAft>
              <a:buFont typeface="Lucida Grande"/>
              <a:buChar char="-"/>
              <a:tabLst/>
              <a:defRPr sz="1600" kern="1200">
                <a:solidFill>
                  <a:schemeClr val="accent1"/>
                </a:solidFill>
                <a:latin typeface="Arial"/>
                <a:ea typeface="+mn-ea"/>
                <a:cs typeface="Arial"/>
              </a:defRPr>
            </a:lvl3pPr>
            <a:lvl4pPr marL="1600120" indent="-228589" algn="l" defTabSz="457177" rtl="0" eaLnBrk="1" latinLnBrk="0" hangingPunct="1">
              <a:spcBef>
                <a:spcPct val="20000"/>
              </a:spcBef>
              <a:buFont typeface="Arial"/>
              <a:buChar char="–"/>
              <a:defRPr sz="2000" kern="1200">
                <a:solidFill>
                  <a:schemeClr val="tx1"/>
                </a:solidFill>
                <a:latin typeface="Arial"/>
                <a:ea typeface="+mn-ea"/>
                <a:cs typeface="Arial"/>
              </a:defRPr>
            </a:lvl4pPr>
            <a:lvl5pPr marL="2057297" indent="-228589" algn="l" defTabSz="457177" rtl="0" eaLnBrk="1" latinLnBrk="0" hangingPunct="1">
              <a:spcBef>
                <a:spcPct val="20000"/>
              </a:spcBef>
              <a:buFont typeface="Arial"/>
              <a:buChar char="»"/>
              <a:defRPr sz="2000" kern="1200">
                <a:solidFill>
                  <a:schemeClr val="tx1"/>
                </a:solidFill>
                <a:latin typeface="Arial"/>
                <a:ea typeface="+mn-ea"/>
                <a:cs typeface="Arial"/>
              </a:defRPr>
            </a:lvl5pPr>
            <a:lvl6pPr marL="2514474"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1"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800"/>
              </a:spcBef>
              <a:spcAft>
                <a:spcPts val="0"/>
              </a:spcAft>
              <a:defRPr/>
            </a:pPr>
            <a:r>
              <a:rPr lang="en-US" sz="1600" b="1" dirty="0">
                <a:solidFill>
                  <a:schemeClr val="accent1"/>
                </a:solidFill>
                <a:latin typeface="Salesforce Sans"/>
                <a:cs typeface="Salesforce Sans"/>
              </a:rPr>
              <a:t>What are Drawing Guides?  </a:t>
            </a:r>
          </a:p>
          <a:p>
            <a:pPr fontAlgn="auto">
              <a:spcBef>
                <a:spcPts val="800"/>
              </a:spcBef>
              <a:spcAft>
                <a:spcPts val="0"/>
              </a:spcAft>
              <a:defRPr/>
            </a:pPr>
            <a:r>
              <a:rPr lang="en-US" sz="1200" dirty="0">
                <a:solidFill>
                  <a:schemeClr val="accent2"/>
                </a:solidFill>
                <a:latin typeface="Salesforce Sans"/>
                <a:cs typeface="Salesforce Sans"/>
              </a:rPr>
              <a:t>This lines that that appear on all pages in the same spot, but don’t show up when you print or view deck in Show mode.  </a:t>
            </a:r>
          </a:p>
          <a:p>
            <a:pPr fontAlgn="auto">
              <a:spcBef>
                <a:spcPts val="800"/>
              </a:spcBef>
              <a:spcAft>
                <a:spcPts val="0"/>
              </a:spcAft>
              <a:defRPr/>
            </a:pPr>
            <a:r>
              <a:rPr lang="en-US" sz="1200" dirty="0">
                <a:solidFill>
                  <a:schemeClr val="accent2"/>
                </a:solidFill>
                <a:latin typeface="Salesforce Sans"/>
                <a:cs typeface="Salesforce Sans"/>
              </a:rPr>
              <a:t>Think of them as internal margins for the proper alignment and consistent placement of content. Object will snap to them and they are also perfect for cropping an image to. </a:t>
            </a:r>
          </a:p>
          <a:p>
            <a:pPr fontAlgn="auto">
              <a:spcBef>
                <a:spcPts val="800"/>
              </a:spcBef>
              <a:spcAft>
                <a:spcPts val="0"/>
              </a:spcAft>
              <a:defRPr/>
            </a:pPr>
            <a:r>
              <a:rPr lang="en-US" sz="1200" dirty="0">
                <a:solidFill>
                  <a:schemeClr val="accent2"/>
                </a:solidFill>
                <a:latin typeface="Salesforce Sans"/>
                <a:cs typeface="Salesforce Sans"/>
              </a:rPr>
              <a:t>This template has pre-made guides that delineate where your workspace is.  </a:t>
            </a:r>
            <a:br>
              <a:rPr lang="en-US" sz="1200" b="1" dirty="0">
                <a:solidFill>
                  <a:schemeClr val="accent2"/>
                </a:solidFill>
                <a:latin typeface="Salesforce Sans"/>
                <a:cs typeface="Salesforce Sans"/>
              </a:rPr>
            </a:br>
            <a:br>
              <a:rPr lang="en-US" sz="1200" b="1" dirty="0">
                <a:solidFill>
                  <a:schemeClr val="accent1"/>
                </a:solidFill>
                <a:latin typeface="Salesforce Sans"/>
                <a:cs typeface="Salesforce Sans"/>
              </a:rPr>
            </a:br>
            <a:r>
              <a:rPr lang="en-US" sz="1600" b="1" dirty="0">
                <a:solidFill>
                  <a:schemeClr val="accent1"/>
                </a:solidFill>
                <a:latin typeface="Salesforce Sans"/>
                <a:cs typeface="Salesforce Sans"/>
              </a:rPr>
              <a:t>How to Turn Guides On and Off</a:t>
            </a:r>
          </a:p>
          <a:p>
            <a:pPr fontAlgn="auto">
              <a:spcBef>
                <a:spcPts val="800"/>
              </a:spcBef>
              <a:spcAft>
                <a:spcPts val="0"/>
              </a:spcAft>
              <a:buClr>
                <a:schemeClr val="accent3"/>
              </a:buClr>
              <a:defRPr/>
            </a:pPr>
            <a:r>
              <a:rPr lang="en-US" sz="1200" b="1" dirty="0">
                <a:solidFill>
                  <a:schemeClr val="accent2"/>
                </a:solidFill>
                <a:latin typeface="Salesforce Sans"/>
                <a:cs typeface="Salesforce Sans"/>
              </a:rPr>
              <a:t>Windows: </a:t>
            </a:r>
            <a:r>
              <a:rPr lang="en-US" sz="1200" dirty="0">
                <a:solidFill>
                  <a:schemeClr val="accent2"/>
                </a:solidFill>
                <a:latin typeface="Salesforce Sans"/>
                <a:cs typeface="Salesforce Sans"/>
              </a:rPr>
              <a:t>ALT + F9 or Right click in blue area off workspace &gt;Grids and Guides&gt;Display Drawing Guides on Screen</a:t>
            </a:r>
          </a:p>
          <a:p>
            <a:pPr fontAlgn="auto">
              <a:spcBef>
                <a:spcPts val="800"/>
              </a:spcBef>
              <a:spcAft>
                <a:spcPts val="0"/>
              </a:spcAft>
              <a:buClr>
                <a:schemeClr val="accent3"/>
              </a:buClr>
              <a:defRPr/>
            </a:pPr>
            <a:r>
              <a:rPr lang="en-US" sz="1200" b="1" dirty="0">
                <a:solidFill>
                  <a:schemeClr val="accent2"/>
                </a:solidFill>
                <a:latin typeface="Salesforce Sans"/>
                <a:cs typeface="Salesforce Sans"/>
              </a:rPr>
              <a:t>Mac 2011: </a:t>
            </a:r>
            <a:r>
              <a:rPr lang="en-US" sz="1200" dirty="0">
                <a:solidFill>
                  <a:schemeClr val="accent2"/>
                </a:solidFill>
                <a:latin typeface="Salesforce Sans"/>
                <a:cs typeface="Salesforce Sans"/>
              </a:rPr>
              <a:t>Control + Option + Command + G or </a:t>
            </a:r>
            <a:br>
              <a:rPr lang="en-US" sz="1200" dirty="0">
                <a:solidFill>
                  <a:schemeClr val="accent2"/>
                </a:solidFill>
                <a:latin typeface="Salesforce Sans"/>
                <a:cs typeface="Salesforce Sans"/>
              </a:rPr>
            </a:br>
            <a:r>
              <a:rPr lang="en-US" sz="1200" dirty="0">
                <a:solidFill>
                  <a:schemeClr val="accent2"/>
                </a:solidFill>
                <a:latin typeface="Salesforce Sans"/>
                <a:cs typeface="Salesforce Sans"/>
              </a:rPr>
              <a:t>View&gt;Guides&gt;Static Guides</a:t>
            </a:r>
          </a:p>
          <a:p>
            <a:pPr fontAlgn="auto">
              <a:spcBef>
                <a:spcPts val="800"/>
              </a:spcBef>
              <a:spcAft>
                <a:spcPts val="0"/>
              </a:spcAft>
              <a:buClr>
                <a:schemeClr val="accent3"/>
              </a:buClr>
              <a:defRPr/>
            </a:pPr>
            <a:r>
              <a:rPr lang="en-US" sz="1200" b="1" dirty="0">
                <a:solidFill>
                  <a:schemeClr val="accent2"/>
                </a:solidFill>
                <a:latin typeface="Salesforce Sans"/>
                <a:cs typeface="Salesforce Sans"/>
              </a:rPr>
              <a:t>MAC 2008:   </a:t>
            </a:r>
            <a:r>
              <a:rPr lang="en-US" sz="1200" dirty="0">
                <a:solidFill>
                  <a:schemeClr val="accent2"/>
                </a:solidFill>
                <a:latin typeface="Salesforce Sans"/>
                <a:cs typeface="Salesforce Sans"/>
              </a:rPr>
              <a:t>Command + G or View&gt;Guides&gt;Static Guides</a:t>
            </a:r>
          </a:p>
        </p:txBody>
      </p:sp>
      <p:sp>
        <p:nvSpPr>
          <p:cNvPr id="17" name="TextBox 19"/>
          <p:cNvSpPr txBox="1">
            <a:spLocks noChangeArrowheads="1"/>
          </p:cNvSpPr>
          <p:nvPr userDrawn="1"/>
        </p:nvSpPr>
        <p:spPr bwMode="auto">
          <a:xfrm>
            <a:off x="7497766" y="1776413"/>
            <a:ext cx="36591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Salesforce Sans" charset="0"/>
                <a:ea typeface="ＭＳ Ｐゴシック" charset="0"/>
                <a:cs typeface="ＭＳ Ｐゴシック" charset="0"/>
              </a:defRPr>
            </a:lvl1pPr>
            <a:lvl2pPr marL="742950" indent="-285750">
              <a:defRPr>
                <a:solidFill>
                  <a:schemeClr val="tx1"/>
                </a:solidFill>
                <a:latin typeface="Salesforce Sans" charset="0"/>
                <a:ea typeface="ＭＳ Ｐゴシック" charset="0"/>
              </a:defRPr>
            </a:lvl2pPr>
            <a:lvl3pPr marL="1143000" indent="-228600">
              <a:defRPr>
                <a:solidFill>
                  <a:schemeClr val="tx1"/>
                </a:solidFill>
                <a:latin typeface="Salesforce Sans" charset="0"/>
                <a:ea typeface="ＭＳ Ｐゴシック" charset="0"/>
              </a:defRPr>
            </a:lvl3pPr>
            <a:lvl4pPr marL="1600200" indent="-228600">
              <a:defRPr>
                <a:solidFill>
                  <a:schemeClr val="tx1"/>
                </a:solidFill>
                <a:latin typeface="Salesforce Sans" charset="0"/>
                <a:ea typeface="ＭＳ Ｐゴシック" charset="0"/>
              </a:defRPr>
            </a:lvl4pPr>
            <a:lvl5pPr marL="2057400" indent="-228600">
              <a:defRPr>
                <a:solidFill>
                  <a:schemeClr val="tx1"/>
                </a:solidFill>
                <a:latin typeface="Salesforce Sans" charset="0"/>
                <a:ea typeface="ＭＳ Ｐゴシック" charset="0"/>
              </a:defRPr>
            </a:lvl5pPr>
            <a:lvl6pPr marL="2514600" indent="-228600" fontAlgn="base">
              <a:spcBef>
                <a:spcPct val="0"/>
              </a:spcBef>
              <a:spcAft>
                <a:spcPct val="0"/>
              </a:spcAft>
              <a:defRPr>
                <a:solidFill>
                  <a:schemeClr val="tx1"/>
                </a:solidFill>
                <a:latin typeface="Salesforce Sans" charset="0"/>
                <a:ea typeface="ＭＳ Ｐゴシック" charset="0"/>
              </a:defRPr>
            </a:lvl6pPr>
            <a:lvl7pPr marL="2971800" indent="-228600" fontAlgn="base">
              <a:spcBef>
                <a:spcPct val="0"/>
              </a:spcBef>
              <a:spcAft>
                <a:spcPct val="0"/>
              </a:spcAft>
              <a:defRPr>
                <a:solidFill>
                  <a:schemeClr val="tx1"/>
                </a:solidFill>
                <a:latin typeface="Salesforce Sans" charset="0"/>
                <a:ea typeface="ＭＳ Ｐゴシック" charset="0"/>
              </a:defRPr>
            </a:lvl7pPr>
            <a:lvl8pPr marL="3429000" indent="-228600" fontAlgn="base">
              <a:spcBef>
                <a:spcPct val="0"/>
              </a:spcBef>
              <a:spcAft>
                <a:spcPct val="0"/>
              </a:spcAft>
              <a:defRPr>
                <a:solidFill>
                  <a:schemeClr val="tx1"/>
                </a:solidFill>
                <a:latin typeface="Salesforce Sans" charset="0"/>
                <a:ea typeface="ＭＳ Ｐゴシック" charset="0"/>
              </a:defRPr>
            </a:lvl8pPr>
            <a:lvl9pPr marL="3886200" indent="-228600" fontAlgn="base">
              <a:spcBef>
                <a:spcPct val="0"/>
              </a:spcBef>
              <a:spcAft>
                <a:spcPct val="0"/>
              </a:spcAft>
              <a:defRPr>
                <a:solidFill>
                  <a:schemeClr val="tx1"/>
                </a:solidFill>
                <a:latin typeface="Salesforce Sans" charset="0"/>
                <a:ea typeface="ＭＳ Ｐゴシック" charset="0"/>
              </a:defRPr>
            </a:lvl9pPr>
          </a:lstStyle>
          <a:p>
            <a:pPr algn="r">
              <a:spcBef>
                <a:spcPts val="300"/>
              </a:spcBef>
              <a:spcAft>
                <a:spcPts val="1000"/>
              </a:spcAft>
            </a:pPr>
            <a:r>
              <a:rPr lang="en-US" sz="1200">
                <a:solidFill>
                  <a:schemeClr val="tx2"/>
                </a:solidFill>
              </a:rPr>
              <a:t>The left and right top and bottom corners only area you should work within on your slides.</a:t>
            </a:r>
          </a:p>
        </p:txBody>
      </p:sp>
      <p:cxnSp>
        <p:nvCxnSpPr>
          <p:cNvPr id="18" name="Straight Connector 17"/>
          <p:cNvCxnSpPr/>
          <p:nvPr userDrawn="1"/>
        </p:nvCxnSpPr>
        <p:spPr>
          <a:xfrm rot="16200000">
            <a:off x="6094413" y="-5468751"/>
            <a:ext cx="0" cy="12188825"/>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16200000">
            <a:off x="6094413" y="-4626507"/>
            <a:ext cx="0" cy="12188825"/>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16200000">
            <a:off x="6094413" y="427040"/>
            <a:ext cx="0" cy="12188825"/>
          </a:xfrm>
          <a:prstGeom prst="line">
            <a:avLst/>
          </a:prstGeom>
          <a:ln w="63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7122513" y="5632798"/>
            <a:ext cx="3980779" cy="841224"/>
          </a:xfrm>
          <a:prstGeom prst="rect">
            <a:avLst/>
          </a:prstGeom>
        </p:spPr>
        <p:txBody>
          <a:bodyPr wrap="square" lIns="121888" tIns="60944" rIns="121888" bIns="60944">
            <a:spAutoFit/>
          </a:bodyPr>
          <a:lstStyle/>
          <a:p>
            <a:pPr marL="0" algn="l" defTabSz="542902" rtl="0" eaLnBrk="1" latinLnBrk="0" hangingPunct="1">
              <a:spcBef>
                <a:spcPts val="800"/>
              </a:spcBef>
              <a:buFont typeface="Salesforce Sans" charset="0"/>
              <a:buNone/>
            </a:pPr>
            <a:r>
              <a:rPr lang="en-US" sz="1600" b="1" kern="1200" dirty="0">
                <a:solidFill>
                  <a:srgbClr val="00A1E0"/>
                </a:solidFill>
                <a:latin typeface="+mn-lt"/>
                <a:ea typeface="+mn-ea"/>
                <a:cs typeface="Salesforce Sans" charset="0"/>
              </a:rPr>
              <a:t>How to Create</a:t>
            </a:r>
            <a:r>
              <a:rPr lang="en-US" sz="1600" b="1" kern="1200" baseline="0" dirty="0">
                <a:solidFill>
                  <a:srgbClr val="00A1E0"/>
                </a:solidFill>
                <a:latin typeface="+mn-lt"/>
                <a:ea typeface="+mn-ea"/>
                <a:cs typeface="Salesforce Sans" charset="0"/>
              </a:rPr>
              <a:t> a New Guide Line</a:t>
            </a:r>
            <a:endParaRPr lang="en-US" sz="1600" b="1" kern="1200" dirty="0">
              <a:solidFill>
                <a:srgbClr val="00A1E0"/>
              </a:solidFill>
              <a:latin typeface="+mn-lt"/>
              <a:ea typeface="+mn-ea"/>
              <a:cs typeface="Salesforce Sans" charset="0"/>
            </a:endParaRPr>
          </a:p>
          <a:p>
            <a:pPr defTabSz="542902">
              <a:spcBef>
                <a:spcPts val="800"/>
              </a:spcBef>
              <a:buFont typeface="Salesforce Sans" charset="0"/>
              <a:buNone/>
            </a:pPr>
            <a:r>
              <a:rPr lang="en-US" sz="1200" dirty="0">
                <a:solidFill>
                  <a:schemeClr val="accent2"/>
                </a:solidFill>
                <a:cs typeface="Salesforce Sans" charset="0"/>
              </a:rPr>
              <a:t>Select a guide,</a:t>
            </a:r>
            <a:r>
              <a:rPr lang="en-US" sz="1200" baseline="0" dirty="0">
                <a:solidFill>
                  <a:schemeClr val="accent2"/>
                </a:solidFill>
                <a:cs typeface="Salesforce Sans" charset="0"/>
              </a:rPr>
              <a:t> hold down the Option key and drag.  This will duplicate the line</a:t>
            </a:r>
            <a:endParaRPr lang="en-US" sz="1300" dirty="0">
              <a:solidFill>
                <a:schemeClr val="accent2"/>
              </a:solidFill>
              <a:cs typeface="Salesforce Sans" charset="0"/>
            </a:endParaRPr>
          </a:p>
        </p:txBody>
      </p:sp>
      <p:sp>
        <p:nvSpPr>
          <p:cNvPr id="6" name="Title Placeholder 1"/>
          <p:cNvSpPr>
            <a:spLocks noGrp="1"/>
          </p:cNvSpPr>
          <p:nvPr>
            <p:ph type="title" hasCustomPrompt="1"/>
          </p:nvPr>
        </p:nvSpPr>
        <p:spPr>
          <a:xfrm>
            <a:off x="571500" y="63503"/>
            <a:ext cx="11617326" cy="990119"/>
          </a:xfrm>
          <a:prstGeom prst="rect">
            <a:avLst/>
          </a:prstGeom>
          <a:effectLst/>
        </p:spPr>
        <p:txBody>
          <a:bodyPr rtlCol="0">
            <a:noAutofit/>
          </a:bodyPr>
          <a:lstStyle>
            <a:lvl1pPr>
              <a:lnSpc>
                <a:spcPct val="95000"/>
              </a:lnSpc>
              <a:defRPr/>
            </a:lvl1pPr>
          </a:lstStyle>
          <a:p>
            <a:r>
              <a:rPr lang="en-US"/>
              <a:t>Drawing Guide Placement and Realignment Tool (Margins)</a:t>
            </a:r>
            <a:endParaRPr lang="en-US" dirty="0"/>
          </a:p>
        </p:txBody>
      </p:sp>
      <p:sp>
        <p:nvSpPr>
          <p:cNvPr id="4" name="Footer Placeholder 3"/>
          <p:cNvSpPr>
            <a:spLocks noGrp="1"/>
          </p:cNvSpPr>
          <p:nvPr>
            <p:ph type="ftr" sz="quarter" idx="17"/>
          </p:nvPr>
        </p:nvSpPr>
        <p:spPr/>
        <p:txBody>
          <a:bodyPr/>
          <a:lstStyle>
            <a:lvl1pPr>
              <a:defRPr/>
            </a:lvl1pPr>
          </a:lstStyle>
          <a:p>
            <a:endParaRPr lang="en-US" dirty="0"/>
          </a:p>
        </p:txBody>
      </p:sp>
    </p:spTree>
    <p:extLst>
      <p:ext uri="{BB962C8B-B14F-4D97-AF65-F5344CB8AC3E}">
        <p14:creationId xmlns:p14="http://schemas.microsoft.com/office/powerpoint/2010/main" val="34562980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_D">
    <p:bg>
      <p:bgPr>
        <a:gradFill>
          <a:gsLst>
            <a:gs pos="79000">
              <a:srgbClr val="4CC0D9"/>
            </a:gs>
            <a:gs pos="0">
              <a:srgbClr val="118ED9"/>
            </a:gs>
            <a:gs pos="100000">
              <a:srgbClr val="68E2B3"/>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userDrawn="1"/>
        </p:nvPicPr>
        <p:blipFill>
          <a:blip r:embed="rId2"/>
          <a:stretch>
            <a:fillRect/>
          </a:stretch>
        </p:blipFill>
        <p:spPr>
          <a:xfrm>
            <a:off x="3" y="0"/>
            <a:ext cx="12174377" cy="6858000"/>
          </a:xfrm>
          <a:prstGeom prst="rect">
            <a:avLst/>
          </a:prstGeom>
        </p:spPr>
      </p:pic>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774"/>
            <a:ext cx="12202194" cy="6878407"/>
          </a:xfrm>
          <a:prstGeom prst="rect">
            <a:avLst/>
          </a:prstGeom>
        </p:spPr>
      </p:pic>
      <p:sp>
        <p:nvSpPr>
          <p:cNvPr id="55" name="Content Placeholder 7"/>
          <p:cNvSpPr>
            <a:spLocks noGrp="1"/>
          </p:cNvSpPr>
          <p:nvPr userDrawn="1">
            <p:ph sz="quarter" idx="10" hasCustomPrompt="1"/>
          </p:nvPr>
        </p:nvSpPr>
        <p:spPr>
          <a:xfrm>
            <a:off x="562424" y="4414344"/>
            <a:ext cx="8552736" cy="611350"/>
          </a:xfrm>
          <a:prstGeom prst="rect">
            <a:avLst/>
          </a:prstGeom>
        </p:spPr>
        <p:txBody>
          <a:bodyPr/>
          <a:lstStyle>
            <a:lvl1pPr>
              <a:lnSpc>
                <a:spcPct val="100000"/>
              </a:lnSpc>
              <a:spcBef>
                <a:spcPts val="0"/>
              </a:spcBef>
              <a:spcAft>
                <a:spcPts val="300"/>
              </a:spcAft>
              <a:buNone/>
              <a:defRPr sz="1800" baseline="0">
                <a:solidFill>
                  <a:srgbClr val="FFFFFF"/>
                </a:solidFill>
              </a:defRPr>
            </a:lvl1pPr>
            <a:lvl2pPr marL="0" indent="0">
              <a:spcBef>
                <a:spcPts val="0"/>
              </a:spcBef>
              <a:buNone/>
              <a:defRPr sz="1800">
                <a:solidFill>
                  <a:srgbClr val="FFFFFF"/>
                </a:solidFill>
              </a:defRPr>
            </a:lvl2pPr>
          </a:lstStyle>
          <a:p>
            <a:pPr lvl="0"/>
            <a:r>
              <a:rPr lang="en-US" dirty="0"/>
              <a:t>Name and Title</a:t>
            </a:r>
          </a:p>
          <a:p>
            <a:pPr lvl="1"/>
            <a:r>
              <a:rPr lang="en-US" dirty="0"/>
              <a:t>Second level</a:t>
            </a:r>
          </a:p>
        </p:txBody>
      </p:sp>
      <p:sp>
        <p:nvSpPr>
          <p:cNvPr id="11" name="Text Placeholder 6"/>
          <p:cNvSpPr>
            <a:spLocks noGrp="1"/>
          </p:cNvSpPr>
          <p:nvPr userDrawn="1">
            <p:ph type="body" sz="quarter" idx="16" hasCustomPrompt="1"/>
          </p:nvPr>
        </p:nvSpPr>
        <p:spPr bwMode="invGray">
          <a:xfrm>
            <a:off x="562424" y="5324305"/>
            <a:ext cx="8552736" cy="970824"/>
          </a:xfrm>
          <a:prstGeom prst="rect">
            <a:avLst/>
          </a:prstGeom>
        </p:spPr>
        <p:txBody>
          <a:bodyPr/>
          <a:lstStyle>
            <a:lvl1pPr marL="0" indent="0" algn="l">
              <a:spcBef>
                <a:spcPts val="0"/>
              </a:spcBef>
              <a:spcAft>
                <a:spcPts val="0"/>
              </a:spcAft>
              <a:buFontTx/>
              <a:buNone/>
              <a:defRPr lang="en-US" sz="1400" b="1" kern="1200" spc="0" baseline="0" dirty="0" smtClean="0">
                <a:solidFill>
                  <a:schemeClr val="bg1"/>
                </a:solidFill>
                <a:latin typeface="+mn-lt"/>
                <a:ea typeface="+mn-ea"/>
                <a:cs typeface="+mn-cs"/>
              </a:defRPr>
            </a:lvl1pPr>
            <a:lvl2pPr marL="0" indent="0" algn="l">
              <a:spcBef>
                <a:spcPts val="300"/>
              </a:spcBef>
              <a:spcAft>
                <a:spcPts val="0"/>
              </a:spcAft>
              <a:buSzPct val="110000"/>
              <a:buFont typeface="Arial"/>
              <a:buNone/>
              <a:defRPr lang="en-US" sz="1400" kern="1200" spc="0" baseline="0" dirty="0" smtClean="0">
                <a:solidFill>
                  <a:schemeClr val="bg2"/>
                </a:solidFill>
                <a:latin typeface="+mn-lt"/>
                <a:ea typeface="+mn-ea"/>
                <a:cs typeface="+mn-cs"/>
              </a:defRPr>
            </a:lvl2pPr>
            <a:lvl3pPr marL="0" marR="0" indent="0" algn="l" defTabSz="914400" rtl="0" eaLnBrk="1" fontAlgn="auto" latinLnBrk="0" hangingPunct="1">
              <a:lnSpc>
                <a:spcPct val="95000"/>
              </a:lnSpc>
              <a:spcBef>
                <a:spcPts val="300"/>
              </a:spcBef>
              <a:spcAft>
                <a:spcPts val="0"/>
              </a:spcAft>
              <a:buClr>
                <a:schemeClr val="bg1">
                  <a:lumMod val="75000"/>
                </a:schemeClr>
              </a:buClr>
              <a:buSzPct val="100000"/>
              <a:buFont typeface="Arial" panose="020B0604020202020204" pitchFamily="34" charset="0"/>
              <a:buNone/>
              <a:tabLst/>
              <a:defRPr lang="en-US" sz="1400" kern="1200" spc="0" baseline="0" dirty="0" smtClean="0">
                <a:solidFill>
                  <a:schemeClr val="bg2"/>
                </a:solidFill>
                <a:latin typeface="+mn-lt"/>
                <a:ea typeface="+mn-ea"/>
                <a:cs typeface="+mn-cs"/>
              </a:defRPr>
            </a:lvl3pPr>
            <a:lvl4pPr marL="91440" indent="0">
              <a:spcAft>
                <a:spcPts val="100"/>
              </a:spcAft>
              <a:defRPr lang="en-US" sz="900" kern="1200" spc="0" baseline="0" dirty="0" smtClean="0">
                <a:solidFill>
                  <a:schemeClr val="bg1"/>
                </a:solidFill>
                <a:latin typeface="+mn-lt"/>
                <a:ea typeface="+mn-ea"/>
                <a:cs typeface="+mn-cs"/>
              </a:defRPr>
            </a:lvl4pPr>
            <a:lvl5pPr marL="91440" indent="0">
              <a:spcAft>
                <a:spcPts val="100"/>
              </a:spcAft>
              <a:defRPr lang="en-US" sz="900" kern="1200" spc="0" baseline="0" dirty="0">
                <a:solidFill>
                  <a:schemeClr val="bg1"/>
                </a:solidFill>
                <a:latin typeface="+mn-lt"/>
                <a:ea typeface="+mn-ea"/>
                <a:cs typeface="+mn-cs"/>
              </a:defRPr>
            </a:lvl5pPr>
          </a:lstStyle>
          <a:p>
            <a:pPr lvl="0"/>
            <a:r>
              <a:rPr lang="en-US" dirty="0"/>
              <a:t>Twitter and Email</a:t>
            </a:r>
          </a:p>
        </p:txBody>
      </p:sp>
      <p:sp>
        <p:nvSpPr>
          <p:cNvPr id="2" name="Title 1"/>
          <p:cNvSpPr>
            <a:spLocks noGrp="1"/>
          </p:cNvSpPr>
          <p:nvPr userDrawn="1">
            <p:ph type="ctrTitle"/>
          </p:nvPr>
        </p:nvSpPr>
        <p:spPr>
          <a:xfrm>
            <a:off x="562424" y="935107"/>
            <a:ext cx="11065468" cy="1874128"/>
          </a:xfrm>
        </p:spPr>
        <p:txBody>
          <a:bodyPr>
            <a:noAutofit/>
          </a:bodyPr>
          <a:lstStyle>
            <a:lvl1pPr algn="l">
              <a:lnSpc>
                <a:spcPct val="90000"/>
              </a:lnSpc>
              <a:defRPr sz="5400" spc="0">
                <a:solidFill>
                  <a:schemeClr val="bg1"/>
                </a:solidFill>
                <a:latin typeface="Salesforce Sans Light" panose="020B0305020202020203" pitchFamily="34" charset="0"/>
              </a:defRPr>
            </a:lvl1pPr>
          </a:lstStyle>
          <a:p>
            <a:r>
              <a:rPr lang="en-US" dirty="0"/>
              <a:t>Click to edit Master title style</a:t>
            </a:r>
          </a:p>
        </p:txBody>
      </p:sp>
      <p:sp>
        <p:nvSpPr>
          <p:cNvPr id="3" name="Subtitle 2"/>
          <p:cNvSpPr>
            <a:spLocks noGrp="1"/>
          </p:cNvSpPr>
          <p:nvPr userDrawn="1">
            <p:ph type="subTitle" idx="1"/>
          </p:nvPr>
        </p:nvSpPr>
        <p:spPr>
          <a:xfrm>
            <a:off x="562424" y="2935102"/>
            <a:ext cx="11065468" cy="529086"/>
          </a:xfrm>
          <a:prstGeom prst="rect">
            <a:avLst/>
          </a:prstGeom>
        </p:spPr>
        <p:txBody>
          <a:bodyPr>
            <a:noAutofit/>
          </a:bodyPr>
          <a:lstStyle>
            <a:lvl1pPr marL="342900" indent="-342900" algn="l">
              <a:spcBef>
                <a:spcPts val="0"/>
              </a:spcBef>
              <a:spcAft>
                <a:spcPts val="0"/>
              </a:spcAft>
              <a:buNone/>
              <a:defRPr lang="en-US" sz="2400" kern="1200" spc="0" baseline="0" dirty="0">
                <a:solidFill>
                  <a:schemeClr val="bg1"/>
                </a:solidFill>
                <a:latin typeface="Salesforce Sans Light"/>
                <a:ea typeface="+mn-ea"/>
                <a:cs typeface="Salesforce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p>
        </p:txBody>
      </p:sp>
      <p:sp>
        <p:nvSpPr>
          <p:cNvPr id="40" name="Shape 1111"/>
          <p:cNvSpPr/>
          <p:nvPr userDrawn="1"/>
        </p:nvSpPr>
        <p:spPr>
          <a:xfrm>
            <a:off x="10203060" y="3"/>
            <a:ext cx="1999134" cy="1431727"/>
          </a:xfrm>
          <a:custGeom>
            <a:avLst/>
            <a:gdLst/>
            <a:ahLst/>
            <a:cxnLst>
              <a:cxn ang="0">
                <a:pos x="wd2" y="hd2"/>
              </a:cxn>
              <a:cxn ang="5400000">
                <a:pos x="wd2" y="hd2"/>
              </a:cxn>
              <a:cxn ang="10800000">
                <a:pos x="wd2" y="hd2"/>
              </a:cxn>
              <a:cxn ang="16200000">
                <a:pos x="wd2" y="hd2"/>
              </a:cxn>
            </a:cxnLst>
            <a:rect l="0" t="0" r="r" b="b"/>
            <a:pathLst>
              <a:path w="21600" h="21600" extrusionOk="0">
                <a:moveTo>
                  <a:pt x="2094" y="0"/>
                </a:moveTo>
                <a:cubicBezTo>
                  <a:pt x="2107" y="1128"/>
                  <a:pt x="2278" y="2207"/>
                  <a:pt x="2587" y="3182"/>
                </a:cubicBezTo>
                <a:cubicBezTo>
                  <a:pt x="1042" y="4438"/>
                  <a:pt x="0" y="6774"/>
                  <a:pt x="0" y="9454"/>
                </a:cubicBezTo>
                <a:cubicBezTo>
                  <a:pt x="0" y="13454"/>
                  <a:pt x="2319" y="16702"/>
                  <a:pt x="5179" y="16702"/>
                </a:cubicBezTo>
                <a:cubicBezTo>
                  <a:pt x="5543" y="16702"/>
                  <a:pt x="5899" y="16645"/>
                  <a:pt x="6244" y="16544"/>
                </a:cubicBezTo>
                <a:cubicBezTo>
                  <a:pt x="7030" y="19493"/>
                  <a:pt x="9073" y="21600"/>
                  <a:pt x="11476" y="21600"/>
                </a:cubicBezTo>
                <a:cubicBezTo>
                  <a:pt x="13784" y="21600"/>
                  <a:pt x="15763" y="19665"/>
                  <a:pt x="16610" y="16894"/>
                </a:cubicBezTo>
                <a:cubicBezTo>
                  <a:pt x="17256" y="17332"/>
                  <a:pt x="17983" y="17576"/>
                  <a:pt x="18751" y="17576"/>
                </a:cubicBezTo>
                <a:cubicBezTo>
                  <a:pt x="19817" y="17576"/>
                  <a:pt x="20797" y="17093"/>
                  <a:pt x="21600" y="16289"/>
                </a:cubicBezTo>
                <a:lnTo>
                  <a:pt x="21600" y="0"/>
                </a:lnTo>
                <a:lnTo>
                  <a:pt x="2094" y="0"/>
                </a:lnTo>
                <a:close/>
              </a:path>
            </a:pathLst>
          </a:custGeom>
          <a:solidFill>
            <a:srgbClr val="FFFFFF"/>
          </a:solidFill>
          <a:ln w="12700">
            <a:miter lim="400000"/>
          </a:ln>
        </p:spPr>
        <p:txBody>
          <a:bodyPr lIns="45709" tIns="45708" rIns="45709" bIns="45708" anchor="ctr"/>
          <a:lstStyle/>
          <a:p>
            <a:pPr>
              <a:lnSpc>
                <a:spcPct val="93000"/>
              </a:lnSpc>
              <a:defRPr sz="1800">
                <a:solidFill>
                  <a:srgbClr val="000000"/>
                </a:solidFill>
                <a:latin typeface="Arial"/>
                <a:ea typeface="Arial"/>
                <a:cs typeface="Arial"/>
                <a:sym typeface="Arial"/>
              </a:defRPr>
            </a:pPr>
            <a:endParaRPr/>
          </a:p>
        </p:txBody>
      </p:sp>
      <p:pic>
        <p:nvPicPr>
          <p:cNvPr id="41" name="image7.png"/>
          <p:cNvPicPr>
            <a:picLocks noChangeAspect="1"/>
          </p:cNvPicPr>
          <p:nvPr userDrawn="1"/>
        </p:nvPicPr>
        <p:blipFill>
          <a:blip r:embed="rId4">
            <a:extLst/>
          </a:blip>
          <a:stretch>
            <a:fillRect/>
          </a:stretch>
        </p:blipFill>
        <p:spPr>
          <a:xfrm>
            <a:off x="10955541" y="324939"/>
            <a:ext cx="832838" cy="583245"/>
          </a:xfrm>
          <a:prstGeom prst="rect">
            <a:avLst/>
          </a:prstGeom>
          <a:ln w="12700">
            <a:miter lim="400000"/>
          </a:ln>
        </p:spPr>
      </p:pic>
    </p:spTree>
    <p:extLst>
      <p:ext uri="{BB962C8B-B14F-4D97-AF65-F5344CB8AC3E}">
        <p14:creationId xmlns:p14="http://schemas.microsoft.com/office/powerpoint/2010/main" val="111819210"/>
      </p:ext>
    </p:extLst>
  </p:cSld>
  <p:clrMapOvr>
    <a:masterClrMapping/>
  </p:clrMapOvr>
  <p:transition spd="med">
    <p:fade/>
  </p:transition>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_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457136" y="457200"/>
            <a:ext cx="11274552" cy="5943600"/>
          </a:xfrm>
          <a:prstGeom prst="rect">
            <a:avLst/>
          </a:prstGeom>
          <a:solidFill>
            <a:schemeClr val="bg2">
              <a:alpha val="55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pic>
        <p:nvPicPr>
          <p:cNvPr id="14" name="Picture 13"/>
          <p:cNvPicPr>
            <a:picLocks noChangeAspect="1"/>
          </p:cNvPicPr>
          <p:nvPr userDrawn="1"/>
        </p:nvPicPr>
        <p:blipFill>
          <a:blip r:embed="rId2">
            <a:alphaModFix amt="60000"/>
            <a:extLst>
              <a:ext uri="{28A0092B-C50C-407E-A947-70E740481C1C}">
                <a14:useLocalDpi xmlns:a14="http://schemas.microsoft.com/office/drawing/2010/main" val="0"/>
              </a:ext>
            </a:extLst>
          </a:blip>
          <a:stretch>
            <a:fillRect/>
          </a:stretch>
        </p:blipFill>
        <p:spPr>
          <a:xfrm>
            <a:off x="3" y="0"/>
            <a:ext cx="12188825" cy="6856214"/>
          </a:xfrm>
          <a:prstGeom prst="rect">
            <a:avLst/>
          </a:prstGeom>
        </p:spPr>
      </p:pic>
      <p:sp>
        <p:nvSpPr>
          <p:cNvPr id="9" name="Rectangle 8"/>
          <p:cNvSpPr/>
          <p:nvPr userDrawn="1"/>
        </p:nvSpPr>
        <p:spPr>
          <a:xfrm>
            <a:off x="457136" y="2648342"/>
            <a:ext cx="11274552" cy="3752461"/>
          </a:xfrm>
          <a:prstGeom prst="rect">
            <a:avLst/>
          </a:prstGeom>
          <a:solidFill>
            <a:srgbClr val="118ED9"/>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latin typeface="Salesforce Sans"/>
              <a:cs typeface="Salesforce Sans"/>
            </a:endParaRPr>
          </a:p>
        </p:txBody>
      </p:sp>
      <p:sp>
        <p:nvSpPr>
          <p:cNvPr id="2" name="Title 1"/>
          <p:cNvSpPr>
            <a:spLocks noGrp="1"/>
          </p:cNvSpPr>
          <p:nvPr>
            <p:ph type="ctrTitle"/>
          </p:nvPr>
        </p:nvSpPr>
        <p:spPr>
          <a:xfrm>
            <a:off x="896112" y="535619"/>
            <a:ext cx="8183720" cy="2026591"/>
          </a:xfrm>
        </p:spPr>
        <p:txBody>
          <a:bodyPr anchor="b">
            <a:noAutofit/>
          </a:bodyPr>
          <a:lstStyle>
            <a:lvl1pPr algn="l">
              <a:lnSpc>
                <a:spcPct val="90000"/>
              </a:lnSpc>
              <a:defRPr sz="4800" spc="0">
                <a:solidFill>
                  <a:srgbClr val="0A3B61"/>
                </a:solidFill>
                <a:latin typeface="Salesforce Sans Light" panose="020B0305020202020203" pitchFamily="34" charset="0"/>
              </a:defRPr>
            </a:lvl1pPr>
          </a:lstStyle>
          <a:p>
            <a:r>
              <a:rPr lang="en-US" dirty="0"/>
              <a:t>Click to edit Master title style</a:t>
            </a:r>
          </a:p>
        </p:txBody>
      </p:sp>
      <p:sp>
        <p:nvSpPr>
          <p:cNvPr id="3" name="Subtitle 2"/>
          <p:cNvSpPr>
            <a:spLocks noGrp="1"/>
          </p:cNvSpPr>
          <p:nvPr>
            <p:ph type="subTitle" idx="1"/>
          </p:nvPr>
        </p:nvSpPr>
        <p:spPr>
          <a:xfrm>
            <a:off x="914400" y="2696775"/>
            <a:ext cx="7464056" cy="431439"/>
          </a:xfrm>
          <a:prstGeom prst="rect">
            <a:avLst/>
          </a:prstGeom>
        </p:spPr>
        <p:txBody>
          <a:bodyPr anchor="b">
            <a:noAutofit/>
          </a:bodyPr>
          <a:lstStyle>
            <a:lvl1pPr marL="342900" indent="-342900" algn="l">
              <a:spcBef>
                <a:spcPts val="0"/>
              </a:spcBef>
              <a:spcAft>
                <a:spcPts val="0"/>
              </a:spcAft>
              <a:buNone/>
              <a:defRPr lang="en-US" sz="2400" kern="1200" spc="0" baseline="0" dirty="0">
                <a:solidFill>
                  <a:schemeClr val="bg1"/>
                </a:solidFill>
                <a:latin typeface="Salesforce Sans" panose="020B0505020202020203"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p>
        </p:txBody>
      </p:sp>
      <p:sp>
        <p:nvSpPr>
          <p:cNvPr id="55" name="Content Placeholder 7"/>
          <p:cNvSpPr>
            <a:spLocks noGrp="1"/>
          </p:cNvSpPr>
          <p:nvPr>
            <p:ph sz="quarter" idx="10"/>
          </p:nvPr>
        </p:nvSpPr>
        <p:spPr>
          <a:xfrm>
            <a:off x="914400" y="5032701"/>
            <a:ext cx="7464056" cy="607851"/>
          </a:xfrm>
          <a:prstGeom prst="rect">
            <a:avLst/>
          </a:prstGeom>
        </p:spPr>
        <p:txBody>
          <a:bodyPr/>
          <a:lstStyle>
            <a:lvl1pPr>
              <a:lnSpc>
                <a:spcPct val="100000"/>
              </a:lnSpc>
              <a:spcBef>
                <a:spcPts val="0"/>
              </a:spcBef>
              <a:spcAft>
                <a:spcPts val="0"/>
              </a:spcAft>
              <a:buNone/>
              <a:defRPr sz="1800" baseline="0">
                <a:solidFill>
                  <a:schemeClr val="bg1"/>
                </a:solidFill>
              </a:defRPr>
            </a:lvl1pPr>
            <a:lvl2pPr marL="0" indent="0">
              <a:spcBef>
                <a:spcPts val="0"/>
              </a:spcBef>
              <a:spcAft>
                <a:spcPts val="0"/>
              </a:spcAft>
              <a:buNone/>
              <a:defRPr sz="1800">
                <a:solidFill>
                  <a:schemeClr val="bg1"/>
                </a:solidFill>
              </a:defRPr>
            </a:lvl2pPr>
          </a:lstStyle>
          <a:p>
            <a:pPr lvl="0"/>
            <a:r>
              <a:rPr lang="en-US" dirty="0"/>
              <a:t>Click to edit Master text styles</a:t>
            </a:r>
          </a:p>
          <a:p>
            <a:pPr lvl="1"/>
            <a:r>
              <a:rPr lang="en-US" dirty="0"/>
              <a:t>Second level</a:t>
            </a:r>
          </a:p>
        </p:txBody>
      </p:sp>
      <p:sp>
        <p:nvSpPr>
          <p:cNvPr id="11" name="Text Placeholder 6"/>
          <p:cNvSpPr>
            <a:spLocks noGrp="1"/>
          </p:cNvSpPr>
          <p:nvPr>
            <p:ph type="body" sz="quarter" idx="16"/>
          </p:nvPr>
        </p:nvSpPr>
        <p:spPr bwMode="invGray">
          <a:xfrm>
            <a:off x="914400" y="5645856"/>
            <a:ext cx="7464056" cy="610200"/>
          </a:xfrm>
          <a:prstGeom prst="rect">
            <a:avLst/>
          </a:prstGeom>
        </p:spPr>
        <p:txBody>
          <a:bodyPr/>
          <a:lstStyle>
            <a:lvl1pPr marL="0" indent="0" algn="l">
              <a:spcBef>
                <a:spcPts val="0"/>
              </a:spcBef>
              <a:spcAft>
                <a:spcPts val="0"/>
              </a:spcAft>
              <a:buFontTx/>
              <a:buNone/>
              <a:defRPr lang="en-US" sz="1600" kern="1200" spc="0" baseline="0" dirty="0" smtClean="0">
                <a:solidFill>
                  <a:schemeClr val="bg1"/>
                </a:solidFill>
                <a:latin typeface="+mn-lt"/>
                <a:ea typeface="+mn-ea"/>
                <a:cs typeface="+mn-cs"/>
              </a:defRPr>
            </a:lvl1pPr>
            <a:lvl2pPr marL="0" indent="0" algn="l">
              <a:spcBef>
                <a:spcPts val="300"/>
              </a:spcBef>
              <a:spcAft>
                <a:spcPts val="0"/>
              </a:spcAft>
              <a:buSzPct val="110000"/>
              <a:buFont typeface="Arial"/>
              <a:buNone/>
              <a:defRPr lang="en-US" sz="1400" kern="1200" spc="0" baseline="0" dirty="0" smtClean="0">
                <a:solidFill>
                  <a:schemeClr val="bg2"/>
                </a:solidFill>
                <a:latin typeface="+mn-lt"/>
                <a:ea typeface="+mn-ea"/>
                <a:cs typeface="+mn-cs"/>
              </a:defRPr>
            </a:lvl2pPr>
            <a:lvl3pPr marL="0" marR="0" indent="0" algn="l" defTabSz="914400" rtl="0" eaLnBrk="1" fontAlgn="auto" latinLnBrk="0" hangingPunct="1">
              <a:lnSpc>
                <a:spcPct val="95000"/>
              </a:lnSpc>
              <a:spcBef>
                <a:spcPts val="300"/>
              </a:spcBef>
              <a:spcAft>
                <a:spcPts val="0"/>
              </a:spcAft>
              <a:buClr>
                <a:schemeClr val="bg1">
                  <a:lumMod val="75000"/>
                </a:schemeClr>
              </a:buClr>
              <a:buSzPct val="100000"/>
              <a:buFont typeface="Arial" panose="020B0604020202020204" pitchFamily="34" charset="0"/>
              <a:buNone/>
              <a:tabLst/>
              <a:defRPr lang="en-US" sz="1400" kern="1200" spc="0" baseline="0" dirty="0" smtClean="0">
                <a:solidFill>
                  <a:schemeClr val="bg2"/>
                </a:solidFill>
                <a:latin typeface="+mn-lt"/>
                <a:ea typeface="+mn-ea"/>
                <a:cs typeface="+mn-cs"/>
              </a:defRPr>
            </a:lvl3pPr>
            <a:lvl4pPr marL="91440" indent="0">
              <a:spcAft>
                <a:spcPts val="100"/>
              </a:spcAft>
              <a:defRPr lang="en-US" sz="900" kern="1200" spc="0" baseline="0" dirty="0" smtClean="0">
                <a:solidFill>
                  <a:schemeClr val="bg1"/>
                </a:solidFill>
                <a:latin typeface="+mn-lt"/>
                <a:ea typeface="+mn-ea"/>
                <a:cs typeface="+mn-cs"/>
              </a:defRPr>
            </a:lvl4pPr>
            <a:lvl5pPr marL="91440" indent="0">
              <a:spcAft>
                <a:spcPts val="100"/>
              </a:spcAft>
              <a:defRPr lang="en-US" sz="900" kern="1200" spc="0" baseline="0" dirty="0">
                <a:solidFill>
                  <a:schemeClr val="bg1"/>
                </a:solidFill>
                <a:latin typeface="+mn-lt"/>
                <a:ea typeface="+mn-ea"/>
                <a:cs typeface="+mn-cs"/>
              </a:defRPr>
            </a:lvl5pPr>
          </a:lstStyle>
          <a:p>
            <a:pPr lvl="0"/>
            <a:r>
              <a:rPr lang="en-US" dirty="0"/>
              <a:t>Click to edit Master text styles</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54941" y="1500895"/>
            <a:ext cx="2775909" cy="3036633"/>
          </a:xfrm>
          <a:prstGeom prst="rect">
            <a:avLst/>
          </a:prstGeom>
        </p:spPr>
      </p:pic>
    </p:spTree>
    <p:extLst>
      <p:ext uri="{BB962C8B-B14F-4D97-AF65-F5344CB8AC3E}">
        <p14:creationId xmlns:p14="http://schemas.microsoft.com/office/powerpoint/2010/main" val="3522293609"/>
      </p:ext>
    </p:extLst>
  </p:cSld>
  <p:clrMapOvr>
    <a:masterClrMapping/>
  </p:clrMapOvr>
  <p:transition spd="med">
    <p:fade/>
  </p:transition>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grpSp>
        <p:nvGrpSpPr>
          <p:cNvPr id="5" name="GRID" hidden="1"/>
          <p:cNvGrpSpPr>
            <a:grpSpLocks/>
          </p:cNvGrpSpPr>
          <p:nvPr/>
        </p:nvGrpSpPr>
        <p:grpSpPr bwMode="auto">
          <a:xfrm>
            <a:off x="0" y="0"/>
            <a:ext cx="12192000" cy="6858000"/>
            <a:chOff x="-326" y="-4"/>
            <a:chExt cx="12192006" cy="6858004"/>
          </a:xfrm>
        </p:grpSpPr>
        <p:pic>
          <p:nvPicPr>
            <p:cNvPr id="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 y="-4"/>
              <a:ext cx="12192006" cy="6858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10"/>
            <p:cNvGrpSpPr>
              <a:grpSpLocks/>
            </p:cNvGrpSpPr>
            <p:nvPr/>
          </p:nvGrpSpPr>
          <p:grpSpPr bwMode="auto">
            <a:xfrm>
              <a:off x="575284" y="71336"/>
              <a:ext cx="11046027" cy="1828800"/>
              <a:chOff x="575284" y="71336"/>
              <a:chExt cx="11046027" cy="1828800"/>
            </a:xfrm>
          </p:grpSpPr>
          <p:cxnSp>
            <p:nvCxnSpPr>
              <p:cNvPr id="8" name="Straight Connector 7"/>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5937" y="1747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5937" y="1900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937" y="14430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5937" y="1138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5937" y="833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5937" y="5286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5937" y="71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5937" y="2238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33" name="Content Placeholder 32"/>
          <p:cNvSpPr>
            <a:spLocks noGrp="1"/>
          </p:cNvSpPr>
          <p:nvPr>
            <p:ph sz="quarter" idx="10"/>
          </p:nvPr>
        </p:nvSpPr>
        <p:spPr>
          <a:xfrm>
            <a:off x="571500" y="1764285"/>
            <a:ext cx="11045952" cy="422376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grpSp>
        <p:nvGrpSpPr>
          <p:cNvPr id="27" name="GRID" hidden="1"/>
          <p:cNvGrpSpPr/>
          <p:nvPr userDrawn="1"/>
        </p:nvGrpSpPr>
        <p:grpSpPr>
          <a:xfrm>
            <a:off x="-326" y="-4"/>
            <a:ext cx="12192006" cy="6858004"/>
            <a:chOff x="-326" y="-4"/>
            <a:chExt cx="12192006" cy="6858004"/>
          </a:xfrm>
        </p:grpSpPr>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 y="-4"/>
              <a:ext cx="12192006" cy="6858004"/>
            </a:xfrm>
            <a:prstGeom prst="rect">
              <a:avLst/>
            </a:prstGeom>
          </p:spPr>
        </p:pic>
        <p:grpSp>
          <p:nvGrpSpPr>
            <p:cNvPr id="31" name="Group 30"/>
            <p:cNvGrpSpPr/>
            <p:nvPr userDrawn="1"/>
          </p:nvGrpSpPr>
          <p:grpSpPr>
            <a:xfrm>
              <a:off x="575284" y="71336"/>
              <a:ext cx="11046027" cy="1828800"/>
              <a:chOff x="575284" y="71336"/>
              <a:chExt cx="11046027" cy="1828800"/>
            </a:xfrm>
          </p:grpSpPr>
          <p:cxnSp>
            <p:nvCxnSpPr>
              <p:cNvPr id="32" name="Straight Connector 31"/>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575284" y="1747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575284" y="1900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575284" y="1442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575284" y="1138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575284" y="833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5284" y="528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75284" y="71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575284" y="223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1" name="Footer Placeholder 3"/>
          <p:cNvSpPr>
            <a:spLocks noGrp="1"/>
          </p:cNvSpPr>
          <p:nvPr>
            <p:ph type="ftr" sz="quarter" idx="3"/>
          </p:nvPr>
        </p:nvSpPr>
        <p:spPr>
          <a:xfrm>
            <a:off x="577851" y="6538245"/>
            <a:ext cx="10587082" cy="181067"/>
          </a:xfrm>
          <a:prstGeom prst="rect">
            <a:avLst/>
          </a:prstGeom>
        </p:spPr>
        <p:txBody>
          <a:bodyPr vert="horz" lIns="0" tIns="0" rIns="0" bIns="0" rtlCol="0" anchor="t"/>
          <a:lstStyle>
            <a:lvl1pPr algn="l" fontAlgn="auto">
              <a:spcBef>
                <a:spcPts val="0"/>
              </a:spcBef>
              <a:spcAft>
                <a:spcPts val="0"/>
              </a:spcAft>
              <a:defRPr sz="1200" spc="0" dirty="0">
                <a:solidFill>
                  <a:srgbClr val="7C868D"/>
                </a:solidFill>
                <a:latin typeface="+mn-lt"/>
                <a:ea typeface="+mn-ea"/>
                <a:cs typeface="+mn-cs"/>
              </a:defRPr>
            </a:lvl1pPr>
          </a:lstStyle>
          <a:p>
            <a:endParaRPr lang="en-US"/>
          </a:p>
        </p:txBody>
      </p:sp>
    </p:spTree>
    <p:extLst>
      <p:ext uri="{BB962C8B-B14F-4D97-AF65-F5344CB8AC3E}">
        <p14:creationId xmlns:p14="http://schemas.microsoft.com/office/powerpoint/2010/main" val="3723586741"/>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_MtnFooter">
    <p:spTree>
      <p:nvGrpSpPr>
        <p:cNvPr id="1" name=""/>
        <p:cNvGrpSpPr/>
        <p:nvPr/>
      </p:nvGrpSpPr>
      <p:grpSpPr>
        <a:xfrm>
          <a:off x="0" y="0"/>
          <a:ext cx="0" cy="0"/>
          <a:chOff x="0" y="0"/>
          <a:chExt cx="0" cy="0"/>
        </a:xfrm>
      </p:grpSpPr>
      <p:grpSp>
        <p:nvGrpSpPr>
          <p:cNvPr id="104" name="Group 103"/>
          <p:cNvGrpSpPr/>
          <p:nvPr userDrawn="1"/>
        </p:nvGrpSpPr>
        <p:grpSpPr>
          <a:xfrm>
            <a:off x="389" y="6142153"/>
            <a:ext cx="12198206" cy="733518"/>
            <a:chOff x="389" y="6150391"/>
            <a:chExt cx="12198206" cy="733518"/>
          </a:xfrm>
        </p:grpSpPr>
        <p:sp>
          <p:nvSpPr>
            <p:cNvPr id="105" name="Shape 602"/>
            <p:cNvSpPr/>
            <p:nvPr userDrawn="1"/>
          </p:nvSpPr>
          <p:spPr>
            <a:xfrm>
              <a:off x="11917768" y="6405357"/>
              <a:ext cx="146727" cy="1992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6" name="Shape 602"/>
            <p:cNvSpPr/>
            <p:nvPr userDrawn="1"/>
          </p:nvSpPr>
          <p:spPr>
            <a:xfrm>
              <a:off x="11687027" y="6446518"/>
              <a:ext cx="100216" cy="149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7" name="Shape 575"/>
            <p:cNvSpPr/>
            <p:nvPr/>
          </p:nvSpPr>
          <p:spPr>
            <a:xfrm>
              <a:off x="5543882" y="6582796"/>
              <a:ext cx="1893429" cy="2996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50" y="5858"/>
                  </a:lnTo>
                  <a:lnTo>
                    <a:pt x="14853" y="10752"/>
                  </a:lnTo>
                  <a:lnTo>
                    <a:pt x="12240" y="3206"/>
                  </a:lnTo>
                  <a:lnTo>
                    <a:pt x="11698" y="4797"/>
                  </a:lnTo>
                  <a:lnTo>
                    <a:pt x="10039" y="0"/>
                  </a:lnTo>
                  <a:lnTo>
                    <a:pt x="7445" y="7473"/>
                  </a:lnTo>
                  <a:lnTo>
                    <a:pt x="5973" y="3206"/>
                  </a:lnTo>
                  <a:lnTo>
                    <a:pt x="5534"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08" name="Freeform 51"/>
            <p:cNvSpPr/>
            <p:nvPr/>
          </p:nvSpPr>
          <p:spPr>
            <a:xfrm>
              <a:off x="11193519" y="6495174"/>
              <a:ext cx="1005076" cy="387280"/>
            </a:xfrm>
            <a:custGeom>
              <a:avLst/>
              <a:gdLst>
                <a:gd name="connsiteX0" fmla="*/ 689783 w 1005076"/>
                <a:gd name="connsiteY0" fmla="*/ 0 h 387280"/>
                <a:gd name="connsiteX1" fmla="*/ 948796 w 1005076"/>
                <a:gd name="connsiteY1" fmla="*/ 158821 h 387280"/>
                <a:gd name="connsiteX2" fmla="*/ 1005076 w 1005076"/>
                <a:gd name="connsiteY2" fmla="*/ 144699 h 387280"/>
                <a:gd name="connsiteX3" fmla="*/ 1005076 w 1005076"/>
                <a:gd name="connsiteY3" fmla="*/ 387280 h 387280"/>
                <a:gd name="connsiteX4" fmla="*/ 0 w 1005076"/>
                <a:gd name="connsiteY4" fmla="*/ 387280 h 38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76" h="387280">
                  <a:moveTo>
                    <a:pt x="689783" y="0"/>
                  </a:moveTo>
                  <a:lnTo>
                    <a:pt x="948796" y="158821"/>
                  </a:lnTo>
                  <a:lnTo>
                    <a:pt x="1005076" y="144699"/>
                  </a:lnTo>
                  <a:lnTo>
                    <a:pt x="1005076" y="387280"/>
                  </a:lnTo>
                  <a:lnTo>
                    <a:pt x="0" y="38728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109" name="Freeform 88"/>
            <p:cNvSpPr/>
            <p:nvPr/>
          </p:nvSpPr>
          <p:spPr>
            <a:xfrm>
              <a:off x="11701720" y="6484998"/>
              <a:ext cx="487105" cy="387280"/>
            </a:xfrm>
            <a:custGeom>
              <a:avLst/>
              <a:gdLst>
                <a:gd name="connsiteX0" fmla="*/ 171795 w 487105"/>
                <a:gd name="connsiteY0" fmla="*/ 0 h 387280"/>
                <a:gd name="connsiteX1" fmla="*/ 430769 w 487105"/>
                <a:gd name="connsiteY1" fmla="*/ 158821 h 387280"/>
                <a:gd name="connsiteX2" fmla="*/ 487105 w 487105"/>
                <a:gd name="connsiteY2" fmla="*/ 219305 h 387280"/>
                <a:gd name="connsiteX3" fmla="*/ 487105 w 487105"/>
                <a:gd name="connsiteY3" fmla="*/ 387280 h 387280"/>
                <a:gd name="connsiteX4" fmla="*/ 61168 w 487105"/>
                <a:gd name="connsiteY4" fmla="*/ 387280 h 387280"/>
                <a:gd name="connsiteX5" fmla="*/ 137948 w 487105"/>
                <a:gd name="connsiteY5" fmla="*/ 237568 h 387280"/>
                <a:gd name="connsiteX6" fmla="*/ 0 w 487105"/>
                <a:gd name="connsiteY6" fmla="*/ 187455 h 38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05" h="387280">
                  <a:moveTo>
                    <a:pt x="171795" y="0"/>
                  </a:moveTo>
                  <a:lnTo>
                    <a:pt x="430769" y="158821"/>
                  </a:lnTo>
                  <a:lnTo>
                    <a:pt x="487105" y="219305"/>
                  </a:lnTo>
                  <a:lnTo>
                    <a:pt x="487105" y="387280"/>
                  </a:lnTo>
                  <a:lnTo>
                    <a:pt x="61168" y="387280"/>
                  </a:lnTo>
                  <a:lnTo>
                    <a:pt x="137948" y="237568"/>
                  </a:lnTo>
                  <a:lnTo>
                    <a:pt x="0" y="187455"/>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110" name="Shape 580"/>
            <p:cNvSpPr/>
            <p:nvPr/>
          </p:nvSpPr>
          <p:spPr>
            <a:xfrm>
              <a:off x="7511851" y="6443629"/>
              <a:ext cx="2772293" cy="4388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49" y="5858"/>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1" name="Shape 607"/>
            <p:cNvSpPr/>
            <p:nvPr/>
          </p:nvSpPr>
          <p:spPr>
            <a:xfrm>
              <a:off x="9223401" y="6438369"/>
              <a:ext cx="141919" cy="2119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2" name="Freeform 52"/>
            <p:cNvSpPr/>
            <p:nvPr/>
          </p:nvSpPr>
          <p:spPr>
            <a:xfrm flipH="1">
              <a:off x="389" y="6232426"/>
              <a:ext cx="2748616" cy="650028"/>
            </a:xfrm>
            <a:custGeom>
              <a:avLst/>
              <a:gdLst/>
              <a:ahLst/>
              <a:cxnLst/>
              <a:rect l="l" t="t" r="r" b="b"/>
              <a:pathLst>
                <a:path w="2748616" h="650028">
                  <a:moveTo>
                    <a:pt x="2442903" y="0"/>
                  </a:moveTo>
                  <a:lnTo>
                    <a:pt x="2076872" y="155317"/>
                  </a:lnTo>
                  <a:lnTo>
                    <a:pt x="1957289" y="103803"/>
                  </a:lnTo>
                  <a:lnTo>
                    <a:pt x="1380774" y="348126"/>
                  </a:lnTo>
                  <a:lnTo>
                    <a:pt x="1006359" y="189669"/>
                  </a:lnTo>
                  <a:lnTo>
                    <a:pt x="0" y="650028"/>
                  </a:lnTo>
                  <a:lnTo>
                    <a:pt x="2748616" y="650028"/>
                  </a:lnTo>
                  <a:lnTo>
                    <a:pt x="2748616" y="129245"/>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lang="en-US" sz="900" dirty="0">
                <a:solidFill>
                  <a:srgbClr val="000000"/>
                </a:solidFill>
                <a:latin typeface="Calibri"/>
                <a:ea typeface="Calibri"/>
                <a:cs typeface="Calibri"/>
              </a:endParaRPr>
            </a:p>
          </p:txBody>
        </p:sp>
        <p:sp>
          <p:nvSpPr>
            <p:cNvPr id="113" name="Shape 603"/>
            <p:cNvSpPr/>
            <p:nvPr/>
          </p:nvSpPr>
          <p:spPr>
            <a:xfrm>
              <a:off x="598305" y="6255249"/>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4" name="Shape 603"/>
            <p:cNvSpPr/>
            <p:nvPr userDrawn="1"/>
          </p:nvSpPr>
          <p:spPr>
            <a:xfrm>
              <a:off x="20339" y="6150391"/>
              <a:ext cx="173027" cy="2349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5" name="Shape 603"/>
            <p:cNvSpPr/>
            <p:nvPr/>
          </p:nvSpPr>
          <p:spPr>
            <a:xfrm>
              <a:off x="198743" y="6150807"/>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6" name="Shape 603"/>
            <p:cNvSpPr/>
            <p:nvPr/>
          </p:nvSpPr>
          <p:spPr>
            <a:xfrm>
              <a:off x="419843" y="6199611"/>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7" name="Shape 603"/>
            <p:cNvSpPr/>
            <p:nvPr/>
          </p:nvSpPr>
          <p:spPr>
            <a:xfrm>
              <a:off x="1000630" y="6336085"/>
              <a:ext cx="118179" cy="160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8" name="Shape 594"/>
            <p:cNvSpPr/>
            <p:nvPr/>
          </p:nvSpPr>
          <p:spPr>
            <a:xfrm>
              <a:off x="726040" y="6351692"/>
              <a:ext cx="292751" cy="209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272"/>
                  </a:lnTo>
                  <a:lnTo>
                    <a:pt x="21600" y="21600"/>
                  </a:lnTo>
                  <a:lnTo>
                    <a:pt x="9000" y="10843"/>
                  </a:lnTo>
                  <a:lnTo>
                    <a:pt x="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19" name="Shape 597"/>
            <p:cNvSpPr/>
            <p:nvPr/>
          </p:nvSpPr>
          <p:spPr>
            <a:xfrm>
              <a:off x="244026" y="6239413"/>
              <a:ext cx="405153" cy="618588"/>
            </a:xfrm>
            <a:custGeom>
              <a:avLst/>
              <a:gdLst/>
              <a:ahLst/>
              <a:cxnLst>
                <a:cxn ang="0">
                  <a:pos x="wd2" y="hd2"/>
                </a:cxn>
                <a:cxn ang="5400000">
                  <a:pos x="wd2" y="hd2"/>
                </a:cxn>
                <a:cxn ang="10800000">
                  <a:pos x="wd2" y="hd2"/>
                </a:cxn>
                <a:cxn ang="16200000">
                  <a:pos x="wd2" y="hd2"/>
                </a:cxn>
              </a:cxnLst>
              <a:rect l="0" t="0" r="r" b="b"/>
              <a:pathLst>
                <a:path w="21600" h="21600" extrusionOk="0">
                  <a:moveTo>
                    <a:pt x="2944" y="0"/>
                  </a:moveTo>
                  <a:lnTo>
                    <a:pt x="4673" y="11330"/>
                  </a:lnTo>
                  <a:lnTo>
                    <a:pt x="0" y="19093"/>
                  </a:lnTo>
                  <a:lnTo>
                    <a:pt x="1693" y="20129"/>
                  </a:lnTo>
                  <a:lnTo>
                    <a:pt x="699" y="21600"/>
                  </a:lnTo>
                  <a:lnTo>
                    <a:pt x="4195" y="21600"/>
                  </a:lnTo>
                  <a:lnTo>
                    <a:pt x="15160" y="17550"/>
                  </a:lnTo>
                  <a:lnTo>
                    <a:pt x="21600" y="15212"/>
                  </a:lnTo>
                  <a:lnTo>
                    <a:pt x="12511" y="10800"/>
                  </a:lnTo>
                  <a:lnTo>
                    <a:pt x="2944"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lvl="0" defTabSz="457109"/>
              <a:endParaRPr sz="900" dirty="0">
                <a:solidFill>
                  <a:srgbClr val="000000"/>
                </a:solidFill>
                <a:latin typeface="Calibri"/>
                <a:ea typeface="Calibri"/>
                <a:cs typeface="Calibri"/>
              </a:endParaRPr>
            </a:p>
          </p:txBody>
        </p:sp>
        <p:sp>
          <p:nvSpPr>
            <p:cNvPr id="120" name="Shape 607"/>
            <p:cNvSpPr/>
            <p:nvPr/>
          </p:nvSpPr>
          <p:spPr>
            <a:xfrm>
              <a:off x="10265093" y="6422136"/>
              <a:ext cx="185385" cy="2517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1" name="Shape 609"/>
            <p:cNvSpPr/>
            <p:nvPr/>
          </p:nvSpPr>
          <p:spPr>
            <a:xfrm>
              <a:off x="9744615" y="6404616"/>
              <a:ext cx="191978" cy="2867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2" name="Shape 600"/>
            <p:cNvSpPr/>
            <p:nvPr/>
          </p:nvSpPr>
          <p:spPr>
            <a:xfrm>
              <a:off x="3029242" y="6246445"/>
              <a:ext cx="208529" cy="283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3" name="Shape 601"/>
            <p:cNvSpPr/>
            <p:nvPr/>
          </p:nvSpPr>
          <p:spPr>
            <a:xfrm>
              <a:off x="6947500" y="6503669"/>
              <a:ext cx="123175" cy="16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4" name="Shape 602"/>
            <p:cNvSpPr/>
            <p:nvPr/>
          </p:nvSpPr>
          <p:spPr>
            <a:xfrm>
              <a:off x="7786397" y="6508260"/>
              <a:ext cx="106381" cy="1589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125" name="Shape 604"/>
            <p:cNvSpPr/>
            <p:nvPr/>
          </p:nvSpPr>
          <p:spPr>
            <a:xfrm>
              <a:off x="7350855" y="6417001"/>
              <a:ext cx="163854" cy="2225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6" name="Shape 602"/>
            <p:cNvSpPr/>
            <p:nvPr/>
          </p:nvSpPr>
          <p:spPr>
            <a:xfrm>
              <a:off x="4285136" y="6438796"/>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7" name="Shape 604"/>
            <p:cNvSpPr/>
            <p:nvPr/>
          </p:nvSpPr>
          <p:spPr>
            <a:xfrm>
              <a:off x="6829402" y="6523070"/>
              <a:ext cx="127568" cy="1732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28" name="Shape 560"/>
            <p:cNvSpPr/>
            <p:nvPr/>
          </p:nvSpPr>
          <p:spPr>
            <a:xfrm>
              <a:off x="7827419" y="6588996"/>
              <a:ext cx="93375" cy="139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129" name="Shape 598"/>
            <p:cNvSpPr/>
            <p:nvPr/>
          </p:nvSpPr>
          <p:spPr>
            <a:xfrm>
              <a:off x="8368772" y="6456447"/>
              <a:ext cx="93375" cy="1394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1000">
                <a:solidFill>
                  <a:srgbClr val="000000"/>
                </a:solidFill>
                <a:latin typeface="Calibri"/>
                <a:ea typeface="Calibri"/>
                <a:cs typeface="Calibri"/>
              </a:endParaRPr>
            </a:p>
          </p:txBody>
        </p:sp>
        <p:sp>
          <p:nvSpPr>
            <p:cNvPr id="130" name="Shape 602"/>
            <p:cNvSpPr/>
            <p:nvPr/>
          </p:nvSpPr>
          <p:spPr>
            <a:xfrm>
              <a:off x="4077554" y="6448865"/>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1" name="Shape 602"/>
            <p:cNvSpPr/>
            <p:nvPr/>
          </p:nvSpPr>
          <p:spPr>
            <a:xfrm>
              <a:off x="3845313" y="6349879"/>
              <a:ext cx="133388" cy="1811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2" name="Shape 584"/>
            <p:cNvSpPr/>
            <p:nvPr/>
          </p:nvSpPr>
          <p:spPr>
            <a:xfrm>
              <a:off x="8202721" y="6501130"/>
              <a:ext cx="486205" cy="373688"/>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33" name="Shape 602"/>
            <p:cNvSpPr/>
            <p:nvPr/>
          </p:nvSpPr>
          <p:spPr>
            <a:xfrm>
              <a:off x="3317277" y="6253147"/>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4" name="Shape 601"/>
            <p:cNvSpPr/>
            <p:nvPr/>
          </p:nvSpPr>
          <p:spPr>
            <a:xfrm>
              <a:off x="10546185" y="6485755"/>
              <a:ext cx="123175" cy="16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5" name="Shape 602"/>
            <p:cNvSpPr/>
            <p:nvPr/>
          </p:nvSpPr>
          <p:spPr>
            <a:xfrm>
              <a:off x="10768013" y="6579945"/>
              <a:ext cx="91105" cy="1237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6" name="Shape 562"/>
            <p:cNvSpPr/>
            <p:nvPr/>
          </p:nvSpPr>
          <p:spPr>
            <a:xfrm>
              <a:off x="1789741" y="6321924"/>
              <a:ext cx="3541170" cy="5605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03" y="4404"/>
                  </a:lnTo>
                  <a:lnTo>
                    <a:pt x="14848" y="10752"/>
                  </a:lnTo>
                  <a:lnTo>
                    <a:pt x="12242" y="3206"/>
                  </a:lnTo>
                  <a:lnTo>
                    <a:pt x="11697" y="4797"/>
                  </a:lnTo>
                  <a:lnTo>
                    <a:pt x="10037" y="0"/>
                  </a:lnTo>
                  <a:lnTo>
                    <a:pt x="7447" y="7473"/>
                  </a:lnTo>
                  <a:lnTo>
                    <a:pt x="5967" y="3206"/>
                  </a:lnTo>
                  <a:lnTo>
                    <a:pt x="5528" y="4484"/>
                  </a:lnTo>
                  <a:lnTo>
                    <a:pt x="0" y="21600"/>
                  </a:lnTo>
                  <a:lnTo>
                    <a:pt x="21600" y="2160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7" name="Shape 565"/>
            <p:cNvSpPr/>
            <p:nvPr/>
          </p:nvSpPr>
          <p:spPr>
            <a:xfrm>
              <a:off x="6515274" y="6473943"/>
              <a:ext cx="2412273" cy="4085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8" name="Shape 566"/>
            <p:cNvSpPr/>
            <p:nvPr/>
          </p:nvSpPr>
          <p:spPr>
            <a:xfrm>
              <a:off x="3435240" y="6315639"/>
              <a:ext cx="292075" cy="2802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1D9555"/>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39" name="Shape 568"/>
            <p:cNvSpPr/>
            <p:nvPr/>
          </p:nvSpPr>
          <p:spPr>
            <a:xfrm>
              <a:off x="7644168" y="6583377"/>
              <a:ext cx="303332" cy="2996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0" name="Shape 569"/>
            <p:cNvSpPr/>
            <p:nvPr/>
          </p:nvSpPr>
          <p:spPr>
            <a:xfrm>
              <a:off x="8064206" y="6662842"/>
              <a:ext cx="210770" cy="158900"/>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1" name="Shape 570"/>
            <p:cNvSpPr/>
            <p:nvPr/>
          </p:nvSpPr>
          <p:spPr>
            <a:xfrm>
              <a:off x="7135696" y="6467657"/>
              <a:ext cx="340233" cy="408511"/>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2" name="Shape 571"/>
            <p:cNvSpPr/>
            <p:nvPr/>
          </p:nvSpPr>
          <p:spPr>
            <a:xfrm>
              <a:off x="2672219" y="6398843"/>
              <a:ext cx="621050" cy="477327"/>
            </a:xfrm>
            <a:custGeom>
              <a:avLst/>
              <a:gdLst/>
              <a:ahLst/>
              <a:cxnLst>
                <a:cxn ang="0">
                  <a:pos x="wd2" y="hd2"/>
                </a:cxn>
                <a:cxn ang="5400000">
                  <a:pos x="wd2" y="hd2"/>
                </a:cxn>
                <a:cxn ang="10800000">
                  <a:pos x="wd2" y="hd2"/>
                </a:cxn>
                <a:cxn ang="16200000">
                  <a:pos x="wd2" y="hd2"/>
                </a:cxn>
              </a:cxnLst>
              <a:rect l="0" t="0" r="r" b="b"/>
              <a:pathLst>
                <a:path w="21600" h="21600" extrusionOk="0">
                  <a:moveTo>
                    <a:pt x="3328" y="0"/>
                  </a:moveTo>
                  <a:lnTo>
                    <a:pt x="0" y="8040"/>
                  </a:lnTo>
                  <a:lnTo>
                    <a:pt x="6265" y="12739"/>
                  </a:lnTo>
                  <a:lnTo>
                    <a:pt x="7374" y="19250"/>
                  </a:lnTo>
                  <a:lnTo>
                    <a:pt x="14204" y="21600"/>
                  </a:lnTo>
                  <a:lnTo>
                    <a:pt x="21600" y="21600"/>
                  </a:lnTo>
                  <a:lnTo>
                    <a:pt x="5525" y="8153"/>
                  </a:lnTo>
                  <a:lnTo>
                    <a:pt x="3328"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143" name="Shape 576"/>
            <p:cNvSpPr/>
            <p:nvPr/>
          </p:nvSpPr>
          <p:spPr>
            <a:xfrm>
              <a:off x="6094476" y="6673019"/>
              <a:ext cx="256981" cy="210890"/>
            </a:xfrm>
            <a:custGeom>
              <a:avLst/>
              <a:gdLst/>
              <a:ahLst/>
              <a:cxnLst>
                <a:cxn ang="0">
                  <a:pos x="wd2" y="hd2"/>
                </a:cxn>
                <a:cxn ang="5400000">
                  <a:pos x="wd2" y="hd2"/>
                </a:cxn>
                <a:cxn ang="10800000">
                  <a:pos x="wd2" y="hd2"/>
                </a:cxn>
                <a:cxn ang="16200000">
                  <a:pos x="wd2" y="hd2"/>
                </a:cxn>
              </a:cxnLst>
              <a:rect l="0" t="0" r="r" b="b"/>
              <a:pathLst>
                <a:path w="21600" h="21600" extrusionOk="0">
                  <a:moveTo>
                    <a:pt x="6225" y="0"/>
                  </a:moveTo>
                  <a:lnTo>
                    <a:pt x="697" y="8153"/>
                  </a:lnTo>
                  <a:lnTo>
                    <a:pt x="3832" y="11097"/>
                  </a:lnTo>
                  <a:lnTo>
                    <a:pt x="0" y="21600"/>
                  </a:lnTo>
                  <a:lnTo>
                    <a:pt x="21600" y="21600"/>
                  </a:lnTo>
                  <a:lnTo>
                    <a:pt x="15794" y="17410"/>
                  </a:lnTo>
                  <a:lnTo>
                    <a:pt x="15956" y="10814"/>
                  </a:lnTo>
                  <a:lnTo>
                    <a:pt x="11613" y="7559"/>
                  </a:lnTo>
                  <a:lnTo>
                    <a:pt x="6225"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44" name="Shape 581"/>
            <p:cNvSpPr/>
            <p:nvPr/>
          </p:nvSpPr>
          <p:spPr>
            <a:xfrm>
              <a:off x="9416040" y="6495175"/>
              <a:ext cx="2287276" cy="3872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45" name="Shape 583"/>
            <p:cNvSpPr/>
            <p:nvPr/>
          </p:nvSpPr>
          <p:spPr>
            <a:xfrm>
              <a:off x="9934011" y="6488307"/>
              <a:ext cx="643561" cy="387279"/>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grpSp>
          <p:nvGrpSpPr>
            <p:cNvPr id="146" name="Group 145"/>
            <p:cNvGrpSpPr/>
            <p:nvPr/>
          </p:nvGrpSpPr>
          <p:grpSpPr>
            <a:xfrm>
              <a:off x="730738" y="6295020"/>
              <a:ext cx="3468806" cy="587434"/>
              <a:chOff x="635957" y="6252598"/>
              <a:chExt cx="3682207" cy="623572"/>
            </a:xfrm>
          </p:grpSpPr>
          <p:sp>
            <p:nvSpPr>
              <p:cNvPr id="201" name="Shape 590"/>
              <p:cNvSpPr/>
              <p:nvPr/>
            </p:nvSpPr>
            <p:spPr>
              <a:xfrm>
                <a:off x="635957" y="6252598"/>
                <a:ext cx="3682207" cy="6235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80" y="10320"/>
                    </a:lnTo>
                    <a:lnTo>
                      <a:pt x="13956" y="13364"/>
                    </a:lnTo>
                    <a:lnTo>
                      <a:pt x="10108" y="5756"/>
                    </a:lnTo>
                    <a:lnTo>
                      <a:pt x="8955" y="8832"/>
                    </a:lnTo>
                    <a:lnTo>
                      <a:pt x="6519"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202" name="Shape 591"/>
              <p:cNvSpPr/>
              <p:nvPr/>
            </p:nvSpPr>
            <p:spPr>
              <a:xfrm>
                <a:off x="2359156" y="6418757"/>
                <a:ext cx="463021" cy="457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899"/>
                    </a:lnTo>
                    <a:lnTo>
                      <a:pt x="8328" y="16549"/>
                    </a:lnTo>
                    <a:lnTo>
                      <a:pt x="21600" y="21600"/>
                    </a:lnTo>
                    <a:lnTo>
                      <a:pt x="10822" y="14159"/>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03" name="Shape 592"/>
              <p:cNvSpPr/>
              <p:nvPr/>
            </p:nvSpPr>
            <p:spPr>
              <a:xfrm>
                <a:off x="3175409" y="6550536"/>
                <a:ext cx="321729" cy="242553"/>
              </a:xfrm>
              <a:custGeom>
                <a:avLst/>
                <a:gdLst/>
                <a:ahLst/>
                <a:cxnLst>
                  <a:cxn ang="0">
                    <a:pos x="wd2" y="hd2"/>
                  </a:cxn>
                  <a:cxn ang="5400000">
                    <a:pos x="wd2" y="hd2"/>
                  </a:cxn>
                  <a:cxn ang="10800000">
                    <a:pos x="wd2" y="hd2"/>
                  </a:cxn>
                  <a:cxn ang="16200000">
                    <a:pos x="wd2" y="hd2"/>
                  </a:cxn>
                </a:cxnLst>
                <a:rect l="0" t="0" r="r" b="b"/>
                <a:pathLst>
                  <a:path w="21600" h="21600" extrusionOk="0">
                    <a:moveTo>
                      <a:pt x="7820" y="0"/>
                    </a:moveTo>
                    <a:lnTo>
                      <a:pt x="0" y="12076"/>
                    </a:lnTo>
                    <a:lnTo>
                      <a:pt x="21600" y="21600"/>
                    </a:lnTo>
                    <a:lnTo>
                      <a:pt x="9166" y="10800"/>
                    </a:lnTo>
                    <a:lnTo>
                      <a:pt x="782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sp>
            <p:nvSpPr>
              <p:cNvPr id="204" name="Shape 593"/>
              <p:cNvSpPr/>
              <p:nvPr/>
            </p:nvSpPr>
            <p:spPr>
              <a:xfrm>
                <a:off x="1582999" y="6252598"/>
                <a:ext cx="519347" cy="623571"/>
              </a:xfrm>
              <a:custGeom>
                <a:avLst/>
                <a:gdLst/>
                <a:ahLst/>
                <a:cxnLst>
                  <a:cxn ang="0">
                    <a:pos x="wd2" y="hd2"/>
                  </a:cxn>
                  <a:cxn ang="5400000">
                    <a:pos x="wd2" y="hd2"/>
                  </a:cxn>
                  <a:cxn ang="10800000">
                    <a:pos x="wd2" y="hd2"/>
                  </a:cxn>
                  <a:cxn ang="16200000">
                    <a:pos x="wd2" y="hd2"/>
                  </a:cxn>
                </a:cxnLst>
                <a:rect l="0" t="0" r="r" b="b"/>
                <a:pathLst>
                  <a:path w="21600" h="21600" extrusionOk="0">
                    <a:moveTo>
                      <a:pt x="6829" y="0"/>
                    </a:moveTo>
                    <a:lnTo>
                      <a:pt x="0" y="12338"/>
                    </a:lnTo>
                    <a:lnTo>
                      <a:pt x="6075" y="15977"/>
                    </a:lnTo>
                    <a:lnTo>
                      <a:pt x="21600" y="21600"/>
                    </a:lnTo>
                    <a:lnTo>
                      <a:pt x="9609" y="13694"/>
                    </a:lnTo>
                    <a:lnTo>
                      <a:pt x="5638" y="8203"/>
                    </a:lnTo>
                    <a:lnTo>
                      <a:pt x="6829"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dirty="0"/>
              </a:p>
            </p:txBody>
          </p:sp>
        </p:grpSp>
        <p:sp>
          <p:nvSpPr>
            <p:cNvPr id="147" name="Shape 582"/>
            <p:cNvSpPr/>
            <p:nvPr/>
          </p:nvSpPr>
          <p:spPr>
            <a:xfrm rot="480000">
              <a:off x="8763397" y="6466590"/>
              <a:ext cx="334778" cy="21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24" y="17984"/>
                  </a:lnTo>
                  <a:lnTo>
                    <a:pt x="21600" y="21600"/>
                  </a:lnTo>
                  <a:lnTo>
                    <a:pt x="20120" y="9595"/>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grpSp>
          <p:nvGrpSpPr>
            <p:cNvPr id="148" name="Group 147"/>
            <p:cNvGrpSpPr/>
            <p:nvPr/>
          </p:nvGrpSpPr>
          <p:grpSpPr>
            <a:xfrm>
              <a:off x="4486591" y="6543404"/>
              <a:ext cx="2002435" cy="339050"/>
              <a:chOff x="4486591" y="6531402"/>
              <a:chExt cx="2002435" cy="339050"/>
            </a:xfrm>
          </p:grpSpPr>
          <p:sp>
            <p:nvSpPr>
              <p:cNvPr id="150" name="Shape 602"/>
              <p:cNvSpPr/>
              <p:nvPr/>
            </p:nvSpPr>
            <p:spPr>
              <a:xfrm>
                <a:off x="5776414" y="6578757"/>
                <a:ext cx="110238" cy="149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4653" y="7968"/>
                    </a:lnTo>
                    <a:lnTo>
                      <a:pt x="7540" y="7968"/>
                    </a:lnTo>
                    <a:lnTo>
                      <a:pt x="2640" y="14210"/>
                    </a:lnTo>
                    <a:lnTo>
                      <a:pt x="5649" y="14210"/>
                    </a:lnTo>
                    <a:lnTo>
                      <a:pt x="0" y="21600"/>
                    </a:lnTo>
                    <a:lnTo>
                      <a:pt x="10800" y="21600"/>
                    </a:lnTo>
                    <a:lnTo>
                      <a:pt x="21600" y="21600"/>
                    </a:lnTo>
                    <a:lnTo>
                      <a:pt x="15951" y="14210"/>
                    </a:lnTo>
                    <a:lnTo>
                      <a:pt x="18956" y="14210"/>
                    </a:lnTo>
                    <a:lnTo>
                      <a:pt x="14189" y="7968"/>
                    </a:lnTo>
                    <a:lnTo>
                      <a:pt x="16947" y="7968"/>
                    </a:lnTo>
                    <a:lnTo>
                      <a:pt x="10800" y="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51" name="Shape 563"/>
              <p:cNvSpPr/>
              <p:nvPr/>
            </p:nvSpPr>
            <p:spPr>
              <a:xfrm>
                <a:off x="4486591" y="6531402"/>
                <a:ext cx="2002435" cy="3390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578" y="10310"/>
                    </a:lnTo>
                    <a:lnTo>
                      <a:pt x="13593" y="11217"/>
                    </a:lnTo>
                    <a:lnTo>
                      <a:pt x="10871" y="6026"/>
                    </a:lnTo>
                    <a:lnTo>
                      <a:pt x="8960" y="8858"/>
                    </a:lnTo>
                    <a:lnTo>
                      <a:pt x="6514" y="0"/>
                    </a:lnTo>
                    <a:lnTo>
                      <a:pt x="0" y="21600"/>
                    </a:lnTo>
                    <a:lnTo>
                      <a:pt x="21600" y="21600"/>
                    </a:lnTo>
                    <a:close/>
                  </a:path>
                </a:pathLst>
              </a:custGeom>
              <a:solidFill>
                <a:srgbClr val="5CC151"/>
              </a:solidFill>
              <a:ln w="3175" cap="flat">
                <a:noFill/>
                <a:miter lim="400000"/>
              </a:ln>
              <a:effectLst/>
            </p:spPr>
            <p:txBody>
              <a:bodyPr wrap="square" lIns="45719" tIns="45719" rIns="45719" bIns="45719" numCol="1" anchor="t">
                <a:noAutofit/>
              </a:bodyPr>
              <a:lstStyle/>
              <a:p>
                <a:pPr defTabSz="457109"/>
                <a:endParaRPr sz="900">
                  <a:solidFill>
                    <a:srgbClr val="000000"/>
                  </a:solidFill>
                  <a:latin typeface="Calibri"/>
                  <a:ea typeface="Calibri"/>
                  <a:cs typeface="Calibri"/>
                </a:endParaRPr>
              </a:p>
            </p:txBody>
          </p:sp>
          <p:sp>
            <p:nvSpPr>
              <p:cNvPr id="152" name="Shape 567"/>
              <p:cNvSpPr/>
              <p:nvPr/>
            </p:nvSpPr>
            <p:spPr>
              <a:xfrm>
                <a:off x="4936483" y="6531402"/>
                <a:ext cx="563416" cy="339050"/>
              </a:xfrm>
              <a:custGeom>
                <a:avLst/>
                <a:gdLst/>
                <a:ahLst/>
                <a:cxnLst>
                  <a:cxn ang="0">
                    <a:pos x="wd2" y="hd2"/>
                  </a:cxn>
                  <a:cxn ang="5400000">
                    <a:pos x="wd2" y="hd2"/>
                  </a:cxn>
                  <a:cxn ang="10800000">
                    <a:pos x="wd2" y="hd2"/>
                  </a:cxn>
                  <a:cxn ang="16200000">
                    <a:pos x="wd2" y="hd2"/>
                  </a:cxn>
                </a:cxnLst>
                <a:rect l="0" t="0" r="r" b="b"/>
                <a:pathLst>
                  <a:path w="21600" h="21600" extrusionOk="0">
                    <a:moveTo>
                      <a:pt x="5766" y="0"/>
                    </a:moveTo>
                    <a:lnTo>
                      <a:pt x="0" y="10455"/>
                    </a:lnTo>
                    <a:lnTo>
                      <a:pt x="4630" y="13250"/>
                    </a:lnTo>
                    <a:lnTo>
                      <a:pt x="2053" y="21600"/>
                    </a:lnTo>
                    <a:lnTo>
                      <a:pt x="21600" y="21600"/>
                    </a:lnTo>
                    <a:lnTo>
                      <a:pt x="14458" y="8858"/>
                    </a:lnTo>
                    <a:lnTo>
                      <a:pt x="5766"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grpSp>
        <p:sp>
          <p:nvSpPr>
            <p:cNvPr id="149" name="Shape 572"/>
            <p:cNvSpPr/>
            <p:nvPr/>
          </p:nvSpPr>
          <p:spPr>
            <a:xfrm>
              <a:off x="5503225" y="6697346"/>
              <a:ext cx="208175" cy="160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60" y="12237"/>
                  </a:lnTo>
                  <a:lnTo>
                    <a:pt x="21600" y="21600"/>
                  </a:lnTo>
                  <a:lnTo>
                    <a:pt x="7224" y="10754"/>
                  </a:lnTo>
                  <a:lnTo>
                    <a:pt x="0" y="0"/>
                  </a:lnTo>
                  <a:close/>
                </a:path>
              </a:pathLst>
            </a:custGeom>
            <a:solidFill>
              <a:srgbClr val="000000">
                <a:alpha val="6000"/>
              </a:srgbClr>
            </a:solidFill>
            <a:ln w="12700" cap="flat">
              <a:noFill/>
              <a:miter lim="400000"/>
            </a:ln>
            <a:effectLst/>
          </p:spPr>
          <p:txBody>
            <a:bodyPr wrap="square" lIns="45719" tIns="45719" rIns="45719" bIns="45719" numCol="1" anchor="t">
              <a:noAutofit/>
            </a:bodyPr>
            <a:lstStyle/>
            <a:p>
              <a:pPr indent="0" defTabSz="457109">
                <a:lnSpc>
                  <a:spcPct val="100000"/>
                </a:lnSpc>
                <a:spcBef>
                  <a:spcPts val="0"/>
                </a:spcBef>
                <a:defRPr sz="1800">
                  <a:solidFill>
                    <a:srgbClr val="000000"/>
                  </a:solidFill>
                  <a:latin typeface="Calibri"/>
                  <a:ea typeface="Calibri"/>
                  <a:cs typeface="Calibri"/>
                  <a:sym typeface="Calibri"/>
                </a:defRPr>
              </a:pPr>
              <a:endParaRPr sz="900"/>
            </a:p>
          </p:txBody>
        </p:sp>
      </p:grpSp>
      <p:grpSp>
        <p:nvGrpSpPr>
          <p:cNvPr id="5" name="GRID" hidden="1"/>
          <p:cNvGrpSpPr>
            <a:grpSpLocks/>
          </p:cNvGrpSpPr>
          <p:nvPr userDrawn="1"/>
        </p:nvGrpSpPr>
        <p:grpSpPr bwMode="auto">
          <a:xfrm>
            <a:off x="0" y="0"/>
            <a:ext cx="12192000" cy="6858000"/>
            <a:chOff x="-326" y="-4"/>
            <a:chExt cx="12192006" cy="6858004"/>
          </a:xfrm>
        </p:grpSpPr>
        <p:pic>
          <p:nvPicPr>
            <p:cNvPr id="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 y="-4"/>
              <a:ext cx="12192006" cy="6858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10"/>
            <p:cNvGrpSpPr>
              <a:grpSpLocks/>
            </p:cNvGrpSpPr>
            <p:nvPr/>
          </p:nvGrpSpPr>
          <p:grpSpPr bwMode="auto">
            <a:xfrm>
              <a:off x="575284" y="71336"/>
              <a:ext cx="11046027" cy="1828800"/>
              <a:chOff x="575284" y="71336"/>
              <a:chExt cx="11046027" cy="1828800"/>
            </a:xfrm>
          </p:grpSpPr>
          <p:cxnSp>
            <p:nvCxnSpPr>
              <p:cNvPr id="8" name="Straight Connector 7"/>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5937" y="1747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5937" y="1900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937" y="14430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5937" y="1138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5937" y="833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5937" y="5286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5937" y="71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5937" y="2238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8" name="Title Placeholder 1"/>
          <p:cNvSpPr>
            <a:spLocks noGrp="1"/>
          </p:cNvSpPr>
          <p:nvPr userDrawn="1">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33" name="Content Placeholder 32"/>
          <p:cNvSpPr>
            <a:spLocks noGrp="1"/>
          </p:cNvSpPr>
          <p:nvPr userDrawn="1">
            <p:ph sz="quarter" idx="10"/>
          </p:nvPr>
        </p:nvSpPr>
        <p:spPr>
          <a:xfrm>
            <a:off x="571500" y="1764285"/>
            <a:ext cx="11045952" cy="422376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3"/>
          <p:cNvSpPr>
            <a:spLocks noGrp="1"/>
          </p:cNvSpPr>
          <p:nvPr userDrawn="1">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a:t>Click to edit Master text styles</a:t>
            </a:r>
          </a:p>
        </p:txBody>
      </p:sp>
      <p:grpSp>
        <p:nvGrpSpPr>
          <p:cNvPr id="27" name="GRID" hidden="1"/>
          <p:cNvGrpSpPr/>
          <p:nvPr userDrawn="1"/>
        </p:nvGrpSpPr>
        <p:grpSpPr>
          <a:xfrm>
            <a:off x="-326" y="-4"/>
            <a:ext cx="12192006" cy="6858004"/>
            <a:chOff x="-326" y="-4"/>
            <a:chExt cx="12192006" cy="6858004"/>
          </a:xfrm>
        </p:grpSpPr>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 y="-4"/>
              <a:ext cx="12192006" cy="6858004"/>
            </a:xfrm>
            <a:prstGeom prst="rect">
              <a:avLst/>
            </a:prstGeom>
          </p:spPr>
        </p:pic>
        <p:grpSp>
          <p:nvGrpSpPr>
            <p:cNvPr id="31" name="Group 30"/>
            <p:cNvGrpSpPr/>
            <p:nvPr userDrawn="1"/>
          </p:nvGrpSpPr>
          <p:grpSpPr>
            <a:xfrm>
              <a:off x="575284" y="71336"/>
              <a:ext cx="11046027" cy="1828800"/>
              <a:chOff x="575284" y="71336"/>
              <a:chExt cx="11046027" cy="1828800"/>
            </a:xfrm>
          </p:grpSpPr>
          <p:cxnSp>
            <p:nvCxnSpPr>
              <p:cNvPr id="32" name="Straight Connector 31"/>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575284" y="1747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575284" y="1900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575284" y="1442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575284" y="1138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575284" y="833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5284" y="528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75284" y="71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575284" y="223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303" name="Footer Placeholder 3"/>
          <p:cNvSpPr>
            <a:spLocks noGrp="1"/>
          </p:cNvSpPr>
          <p:nvPr userDrawn="1">
            <p:ph type="ftr" sz="quarter" idx="3"/>
          </p:nvPr>
        </p:nvSpPr>
        <p:spPr>
          <a:xfrm>
            <a:off x="577851" y="6545882"/>
            <a:ext cx="10587082" cy="181067"/>
          </a:xfrm>
          <a:prstGeom prst="rect">
            <a:avLst/>
          </a:prstGeom>
        </p:spPr>
        <p:txBody>
          <a:bodyPr vert="horz" lIns="0" tIns="0" rIns="0" bIns="0" rtlCol="0" anchor="t"/>
          <a:lstStyle>
            <a:lvl1pPr algn="l" fontAlgn="auto">
              <a:spcBef>
                <a:spcPts val="0"/>
              </a:spcBef>
              <a:spcAft>
                <a:spcPts val="0"/>
              </a:spcAft>
              <a:defRPr sz="1200" spc="0" dirty="0">
                <a:solidFill>
                  <a:srgbClr val="FFFFFF"/>
                </a:solidFill>
                <a:latin typeface="+mn-lt"/>
                <a:ea typeface="+mn-ea"/>
                <a:cs typeface="+mn-cs"/>
              </a:defRPr>
            </a:lvl1pPr>
          </a:lstStyle>
          <a:p>
            <a:endParaRPr lang="en-US"/>
          </a:p>
        </p:txBody>
      </p:sp>
    </p:spTree>
    <p:extLst>
      <p:ext uri="{BB962C8B-B14F-4D97-AF65-F5344CB8AC3E}">
        <p14:creationId xmlns:p14="http://schemas.microsoft.com/office/powerpoint/2010/main" val="3115063390"/>
      </p:ext>
    </p:extLst>
  </p:cSld>
  <p:clrMapOvr>
    <a:masterClrMapping/>
  </p:clrMapOvr>
  <p:transition spd="med">
    <p:fade/>
  </p:transition>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sic 2">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7" name="Text Placeholder 3"/>
          <p:cNvSpPr>
            <a:spLocks noGrp="1"/>
          </p:cNvSpPr>
          <p:nvPr>
            <p:ph type="body" sz="quarter" idx="16"/>
          </p:nvPr>
        </p:nvSpPr>
        <p:spPr>
          <a:xfrm>
            <a:off x="571503" y="1081137"/>
            <a:ext cx="11046141" cy="369332"/>
          </a:xfrm>
        </p:spPr>
        <p:txBody>
          <a:bodyPr rtlCol="0">
            <a:spAutoFit/>
          </a:bodyPr>
          <a:lstStyle>
            <a:lvl1pPr>
              <a:lnSpc>
                <a:spcPct val="100000"/>
              </a:lnSpc>
              <a:spcBef>
                <a:spcPts val="0"/>
              </a:spcBef>
              <a:spcAft>
                <a:spcPts val="0"/>
              </a:spcAft>
              <a:defRPr lang="en-US" sz="2400" spc="0" dirty="0" smtClean="0">
                <a:solidFill>
                  <a:schemeClr val="accent2"/>
                </a:solidFill>
              </a:defRPr>
            </a:lvl1pPr>
          </a:lstStyle>
          <a:p>
            <a:pPr lvl="0"/>
            <a:r>
              <a:rPr lang="en-US" dirty="0"/>
              <a:t>Click to edit Master text styles</a:t>
            </a:r>
          </a:p>
        </p:txBody>
      </p:sp>
      <p:sp>
        <p:nvSpPr>
          <p:cNvPr id="4" name="Footer Placeholder 3"/>
          <p:cNvSpPr>
            <a:spLocks noGrp="1"/>
          </p:cNvSpPr>
          <p:nvPr>
            <p:ph type="ftr" sz="quarter" idx="17"/>
          </p:nvPr>
        </p:nvSpPr>
        <p:spPr/>
        <p:txBody>
          <a:bodyPr/>
          <a:lstStyle>
            <a:lvl1pPr>
              <a:defRPr/>
            </a:lvl1pPr>
          </a:lstStyle>
          <a:p>
            <a:endParaRPr lang="en-US" dirty="0"/>
          </a:p>
        </p:txBody>
      </p:sp>
    </p:spTree>
    <p:extLst>
      <p:ext uri="{BB962C8B-B14F-4D97-AF65-F5344CB8AC3E}">
        <p14:creationId xmlns:p14="http://schemas.microsoft.com/office/powerpoint/2010/main" val="198592146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6"/>
          <p:cNvSpPr>
            <a:spLocks noGrp="1"/>
          </p:cNvSpPr>
          <p:nvPr>
            <p:ph type="body" idx="1"/>
          </p:nvPr>
        </p:nvSpPr>
        <p:spPr bwMode="auto">
          <a:xfrm>
            <a:off x="571503" y="1762125"/>
            <a:ext cx="11045825" cy="431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Title Placeholder 1"/>
          <p:cNvSpPr>
            <a:spLocks noGrp="1"/>
          </p:cNvSpPr>
          <p:nvPr>
            <p:ph type="title"/>
          </p:nvPr>
        </p:nvSpPr>
        <p:spPr bwMode="auto">
          <a:xfrm>
            <a:off x="571503" y="63500"/>
            <a:ext cx="11045825" cy="9906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33" name="Footer Placeholder 3"/>
          <p:cNvSpPr>
            <a:spLocks noGrp="1"/>
          </p:cNvSpPr>
          <p:nvPr>
            <p:ph type="ftr" sz="quarter" idx="3"/>
          </p:nvPr>
        </p:nvSpPr>
        <p:spPr>
          <a:xfrm>
            <a:off x="577851" y="6542542"/>
            <a:ext cx="10587082" cy="181067"/>
          </a:xfrm>
          <a:prstGeom prst="rect">
            <a:avLst/>
          </a:prstGeom>
        </p:spPr>
        <p:txBody>
          <a:bodyPr vert="horz" lIns="0" tIns="0" rIns="0" bIns="0" rtlCol="0" anchor="t"/>
          <a:lstStyle>
            <a:lvl1pPr algn="l" fontAlgn="auto">
              <a:spcBef>
                <a:spcPts val="0"/>
              </a:spcBef>
              <a:spcAft>
                <a:spcPts val="0"/>
              </a:spcAft>
              <a:defRPr sz="1200" spc="0" dirty="0">
                <a:solidFill>
                  <a:schemeClr val="accent2"/>
                </a:solidFill>
                <a:latin typeface="+mn-lt"/>
                <a:ea typeface="+mn-ea"/>
                <a:cs typeface="+mn-cs"/>
              </a:defRPr>
            </a:lvl1pPr>
          </a:lstStyle>
          <a:p>
            <a:endParaRPr lang="en-US" dirty="0"/>
          </a:p>
        </p:txBody>
      </p:sp>
      <p:pic>
        <p:nvPicPr>
          <p:cNvPr id="1032" name="Picture 7" descr="Salesforce Logo.png"/>
          <p:cNvPicPr>
            <a:picLocks noChangeAspect="1"/>
          </p:cNvPicPr>
          <p:nvPr/>
        </p:nvPicPr>
        <p:blipFill>
          <a:blip r:embed="rId51">
            <a:extLst>
              <a:ext uri="{28A0092B-C50C-407E-A947-70E740481C1C}">
                <a14:useLocalDpi xmlns:a14="http://schemas.microsoft.com/office/drawing/2010/main" val="0"/>
              </a:ext>
            </a:extLst>
          </a:blip>
          <a:srcRect/>
          <a:stretch>
            <a:fillRect/>
          </a:stretch>
        </p:blipFill>
        <p:spPr bwMode="auto">
          <a:xfrm>
            <a:off x="11010900" y="6091238"/>
            <a:ext cx="617538"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alesforce Logo.png"/>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1011584" y="6090773"/>
            <a:ext cx="616462" cy="431525"/>
          </a:xfrm>
          <a:prstGeom prst="rect">
            <a:avLst/>
          </a:prstGeom>
        </p:spPr>
      </p:pic>
    </p:spTree>
  </p:cSld>
  <p:clrMap bg1="lt1" tx1="dk1" bg2="lt2" tx2="dk2" accent1="accent1" accent2="accent2" accent3="accent3" accent4="accent4" accent5="accent5" accent6="accent6" hlink="hlink" folHlink="folHlink"/>
  <p:sldLayoutIdLst>
    <p:sldLayoutId id="2147483907" r:id="rId1"/>
    <p:sldLayoutId id="2147483911" r:id="rId2"/>
    <p:sldLayoutId id="2147483972" r:id="rId3"/>
    <p:sldLayoutId id="2147483910" r:id="rId4"/>
    <p:sldLayoutId id="2147483908" r:id="rId5"/>
    <p:sldLayoutId id="2147483949" r:id="rId6"/>
    <p:sldLayoutId id="2147483912" r:id="rId7"/>
    <p:sldLayoutId id="2147483973" r:id="rId8"/>
    <p:sldLayoutId id="2147483913" r:id="rId9"/>
    <p:sldLayoutId id="2147483974" r:id="rId10"/>
    <p:sldLayoutId id="2147483914" r:id="rId11"/>
    <p:sldLayoutId id="2147483984" r:id="rId12"/>
    <p:sldLayoutId id="2147483986" r:id="rId13"/>
    <p:sldLayoutId id="2147483915" r:id="rId14"/>
    <p:sldLayoutId id="2147483916" r:id="rId15"/>
    <p:sldLayoutId id="2147483919" r:id="rId16"/>
    <p:sldLayoutId id="2147483920" r:id="rId17"/>
    <p:sldLayoutId id="2147483921" r:id="rId18"/>
    <p:sldLayoutId id="2147483976" r:id="rId19"/>
    <p:sldLayoutId id="2147483994" r:id="rId20"/>
    <p:sldLayoutId id="2147483922" r:id="rId21"/>
    <p:sldLayoutId id="2147483995" r:id="rId22"/>
    <p:sldLayoutId id="2147483923" r:id="rId23"/>
    <p:sldLayoutId id="2147483960" r:id="rId24"/>
    <p:sldLayoutId id="2147483961" r:id="rId25"/>
    <p:sldLayoutId id="2147483925" r:id="rId26"/>
    <p:sldLayoutId id="2147484004" r:id="rId27"/>
    <p:sldLayoutId id="2147484002" r:id="rId28"/>
    <p:sldLayoutId id="2147483924" r:id="rId29"/>
    <p:sldLayoutId id="2147484003" r:id="rId30"/>
    <p:sldLayoutId id="2147484000" r:id="rId31"/>
    <p:sldLayoutId id="2147483987" r:id="rId32"/>
    <p:sldLayoutId id="2147483992" r:id="rId33"/>
    <p:sldLayoutId id="2147483988" r:id="rId34"/>
    <p:sldLayoutId id="2147483929" r:id="rId35"/>
    <p:sldLayoutId id="2147483993" r:id="rId36"/>
    <p:sldLayoutId id="2147483928" r:id="rId37"/>
    <p:sldLayoutId id="2147483958" r:id="rId38"/>
    <p:sldLayoutId id="2147483959" r:id="rId39"/>
    <p:sldLayoutId id="2147483932" r:id="rId40"/>
    <p:sldLayoutId id="2147483934" r:id="rId41"/>
    <p:sldLayoutId id="2147483935" r:id="rId42"/>
    <p:sldLayoutId id="2147483940" r:id="rId43"/>
    <p:sldLayoutId id="2147484006" r:id="rId44"/>
    <p:sldLayoutId id="2147484007" r:id="rId45"/>
    <p:sldLayoutId id="2147484008" r:id="rId46"/>
    <p:sldLayoutId id="2147484009" r:id="rId47"/>
    <p:sldLayoutId id="2147483938" r:id="rId48"/>
    <p:sldLayoutId id="2147483991" r:id="rId49"/>
  </p:sldLayoutIdLst>
  <p:transition spd="med">
    <p:fade/>
  </p:transition>
  <p:hf sldNum="0" hdr="0" dt="0"/>
  <p:txStyles>
    <p:titleStyle>
      <a:lvl1pPr algn="l" rtl="0" eaLnBrk="1" fontAlgn="base" hangingPunct="1">
        <a:lnSpc>
          <a:spcPct val="95000"/>
        </a:lnSpc>
        <a:spcBef>
          <a:spcPct val="0"/>
        </a:spcBef>
        <a:spcAft>
          <a:spcPct val="0"/>
        </a:spcAft>
        <a:defRPr lang="en-US" sz="3200" kern="1200" dirty="0">
          <a:solidFill>
            <a:schemeClr val="accent1"/>
          </a:solidFill>
          <a:latin typeface="+mn-lt"/>
          <a:ea typeface="ＭＳ Ｐゴシック" charset="0"/>
          <a:cs typeface="ＭＳ Ｐゴシック" charset="0"/>
        </a:defRPr>
      </a:lvl1pPr>
      <a:lvl2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2pPr>
      <a:lvl3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3pPr>
      <a:lvl4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4pPr>
      <a:lvl5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9pPr>
    </p:titleStyle>
    <p:bodyStyle>
      <a:lvl1pPr algn="l" rtl="0" eaLnBrk="1" fontAlgn="base" hangingPunct="1">
        <a:spcBef>
          <a:spcPts val="1200"/>
        </a:spcBef>
        <a:spcAft>
          <a:spcPts val="200"/>
        </a:spcAft>
        <a:buClr>
          <a:srgbClr val="7F7F7F"/>
        </a:buClr>
        <a:buSzPct val="100000"/>
        <a:buFont typeface="Arial" charset="0"/>
        <a:buChar char="​"/>
        <a:defRPr lang="en-US" sz="2000" kern="1200" dirty="0">
          <a:solidFill>
            <a:srgbClr val="5C656A"/>
          </a:solidFill>
          <a:latin typeface="Salesforce Sans"/>
          <a:ea typeface="ＭＳ Ｐゴシック" charset="0"/>
          <a:cs typeface="ＭＳ Ｐゴシック" charset="0"/>
        </a:defRPr>
      </a:lvl1pPr>
      <a:lvl2pPr marL="182563" indent="-182563" algn="l" rtl="0" eaLnBrk="1" fontAlgn="base" hangingPunct="1">
        <a:spcBef>
          <a:spcPts val="200"/>
        </a:spcBef>
        <a:spcAft>
          <a:spcPts val="600"/>
        </a:spcAft>
        <a:buClr>
          <a:schemeClr val="accent2"/>
        </a:buClr>
        <a:buSzPct val="100000"/>
        <a:buFont typeface="Arial" charset="0"/>
        <a:buChar char="•"/>
        <a:defRPr lang="en-US" kern="1200" dirty="0">
          <a:solidFill>
            <a:schemeClr val="accent2"/>
          </a:solidFill>
          <a:latin typeface="Salesforce Sans"/>
          <a:ea typeface="ＭＳ Ｐゴシック" charset="0"/>
          <a:cs typeface="+mn-cs"/>
        </a:defRPr>
      </a:lvl2pPr>
      <a:lvl3pPr marL="365125" indent="-182563" algn="l" rtl="0" eaLnBrk="1" fontAlgn="base" hangingPunct="1">
        <a:spcBef>
          <a:spcPct val="0"/>
        </a:spcBef>
        <a:spcAft>
          <a:spcPts val="600"/>
        </a:spcAft>
        <a:buClr>
          <a:schemeClr val="accent2"/>
        </a:buClr>
        <a:buSzPct val="100000"/>
        <a:buFont typeface="Arial" charset="0"/>
        <a:buChar char="•"/>
        <a:defRPr lang="en-US" sz="1600" kern="1200" dirty="0">
          <a:solidFill>
            <a:schemeClr val="accent2"/>
          </a:solidFill>
          <a:latin typeface="Salesforce Sans"/>
          <a:ea typeface="ＭＳ Ｐゴシック" charset="0"/>
          <a:cs typeface="+mn-cs"/>
        </a:defRPr>
      </a:lvl3pPr>
      <a:lvl4pPr marL="547688" indent="-182563" algn="l" rtl="0" eaLnBrk="1" fontAlgn="base" hangingPunct="1">
        <a:spcBef>
          <a:spcPct val="0"/>
        </a:spcBef>
        <a:spcAft>
          <a:spcPts val="600"/>
        </a:spcAft>
        <a:buClr>
          <a:schemeClr val="accent2"/>
        </a:buClr>
        <a:buSzPct val="100000"/>
        <a:buFont typeface="Arial" charset="0"/>
        <a:buChar char="•"/>
        <a:defRPr lang="en-US" sz="1400" b="1" kern="1200" dirty="0">
          <a:solidFill>
            <a:schemeClr val="accent2"/>
          </a:solidFill>
          <a:latin typeface="Salesforce Sans"/>
          <a:ea typeface="ＭＳ Ｐゴシック" charset="0"/>
          <a:cs typeface="+mn-cs"/>
        </a:defRPr>
      </a:lvl4pPr>
      <a:lvl5pPr algn="l" rtl="0" eaLnBrk="1" fontAlgn="base" hangingPunct="1">
        <a:spcBef>
          <a:spcPts val="200"/>
        </a:spcBef>
        <a:spcAft>
          <a:spcPts val="600"/>
        </a:spcAft>
        <a:buClr>
          <a:srgbClr val="7F7F7F"/>
        </a:buClr>
        <a:buSzPct val="100000"/>
        <a:buFont typeface="Arial" charset="0"/>
        <a:defRPr lang="en-US" sz="2000" kern="1200" dirty="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tlmerrill.pbworks.com/w/file/fetch/85018306/Unwritten%20Laws%20Engineering.pdf"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hyperlink" Target="https://www.kitchensoap.com/2012/10/25/on-being-a-senior-engineer/"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quarter" idx="10"/>
          </p:nvPr>
        </p:nvSpPr>
        <p:spPr>
          <a:xfrm>
            <a:off x="562424" y="4088571"/>
            <a:ext cx="8552736" cy="611350"/>
          </a:xfrm>
        </p:spPr>
        <p:txBody>
          <a:bodyPr/>
          <a:lstStyle/>
          <a:p>
            <a:r>
              <a:rPr lang="en-US" sz="2800" dirty="0" err="1"/>
              <a:t>Sheeri</a:t>
            </a:r>
            <a:r>
              <a:rPr lang="en-US" sz="2800" dirty="0"/>
              <a:t> Cabral</a:t>
            </a:r>
          </a:p>
          <a:p>
            <a:r>
              <a:rPr lang="en-US" sz="2800" dirty="0"/>
              <a:t>Senior Database Administrator</a:t>
            </a:r>
          </a:p>
        </p:txBody>
      </p:sp>
      <p:sp>
        <p:nvSpPr>
          <p:cNvPr id="9" name="Text Placeholder 8"/>
          <p:cNvSpPr>
            <a:spLocks noGrp="1"/>
          </p:cNvSpPr>
          <p:nvPr>
            <p:ph type="body" sz="quarter" idx="16"/>
          </p:nvPr>
        </p:nvSpPr>
        <p:spPr/>
        <p:txBody>
          <a:bodyPr/>
          <a:lstStyle/>
          <a:p>
            <a:r>
              <a:rPr lang="en-US" sz="2000" dirty="0" err="1"/>
              <a:t>sheeri.cabral@salesforce.com</a:t>
            </a:r>
            <a:endParaRPr lang="en-US" sz="2000" dirty="0"/>
          </a:p>
          <a:p>
            <a:r>
              <a:rPr lang="en-US" sz="2000" dirty="0" err="1"/>
              <a:t>awfief@gmail.com</a:t>
            </a:r>
            <a:endParaRPr lang="en-US" sz="2000" dirty="0"/>
          </a:p>
          <a:p>
            <a:r>
              <a:rPr lang="en-US" sz="2000" dirty="0"/>
              <a:t>@</a:t>
            </a:r>
            <a:r>
              <a:rPr lang="en-US" sz="2000" dirty="0" err="1"/>
              <a:t>sheeri</a:t>
            </a:r>
            <a:endParaRPr lang="en-US" sz="2000" dirty="0"/>
          </a:p>
          <a:p>
            <a:endParaRPr lang="en-US" sz="2000" dirty="0"/>
          </a:p>
        </p:txBody>
      </p:sp>
      <p:sp>
        <p:nvSpPr>
          <p:cNvPr id="3" name="Title 2"/>
          <p:cNvSpPr>
            <a:spLocks noGrp="1"/>
          </p:cNvSpPr>
          <p:nvPr>
            <p:ph type="ctrTitle"/>
          </p:nvPr>
        </p:nvSpPr>
        <p:spPr/>
        <p:txBody>
          <a:bodyPr/>
          <a:lstStyle/>
          <a:p>
            <a:r>
              <a:rPr lang="en-US" dirty="0"/>
              <a:t>On Being a Senior Engineer</a:t>
            </a:r>
          </a:p>
        </p:txBody>
      </p:sp>
      <p:sp>
        <p:nvSpPr>
          <p:cNvPr id="4" name="Rectangle 3">
            <a:extLst>
              <a:ext uri="{FF2B5EF4-FFF2-40B4-BE49-F238E27FC236}">
                <a16:creationId xmlns:a16="http://schemas.microsoft.com/office/drawing/2014/main" id="{3C5A2C81-37E1-B946-BE36-BDA9953B9F4D}"/>
              </a:ext>
            </a:extLst>
          </p:cNvPr>
          <p:cNvSpPr/>
          <p:nvPr/>
        </p:nvSpPr>
        <p:spPr>
          <a:xfrm>
            <a:off x="8083214" y="5702499"/>
            <a:ext cx="4105611" cy="707886"/>
          </a:xfrm>
          <a:prstGeom prst="rect">
            <a:avLst/>
          </a:prstGeom>
        </p:spPr>
        <p:txBody>
          <a:bodyPr wrap="none">
            <a:spAutoFit/>
          </a:bodyPr>
          <a:lstStyle/>
          <a:p>
            <a:pPr>
              <a:buNone/>
            </a:pPr>
            <a:r>
              <a:rPr lang="en-US" sz="2000" dirty="0">
                <a:solidFill>
                  <a:schemeClr val="bg1"/>
                </a:solidFill>
              </a:rPr>
              <a:t>For an optimal experience, </a:t>
            </a:r>
          </a:p>
          <a:p>
            <a:pPr>
              <a:buNone/>
            </a:pPr>
            <a:r>
              <a:rPr lang="en-US" sz="2000" dirty="0">
                <a:solidFill>
                  <a:schemeClr val="bg1"/>
                </a:solidFill>
              </a:rPr>
              <a:t>make sure you can read this text.</a:t>
            </a:r>
          </a:p>
        </p:txBody>
      </p:sp>
    </p:spTree>
    <p:extLst>
      <p:ext uri="{BB962C8B-B14F-4D97-AF65-F5344CB8AC3E}">
        <p14:creationId xmlns:p14="http://schemas.microsoft.com/office/powerpoint/2010/main" val="17616614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Setting and Meeting Expectations</a:t>
            </a:r>
          </a:p>
        </p:txBody>
      </p:sp>
      <p:sp>
        <p:nvSpPr>
          <p:cNvPr id="17" name="Text Placeholder 16"/>
          <p:cNvSpPr>
            <a:spLocks noGrp="1"/>
          </p:cNvSpPr>
          <p:nvPr>
            <p:ph idx="10"/>
          </p:nvPr>
        </p:nvSpPr>
        <p:spPr>
          <a:xfrm>
            <a:off x="5857874" y="1763713"/>
            <a:ext cx="5759453" cy="4316412"/>
          </a:xfrm>
        </p:spPr>
        <p:txBody>
          <a:bodyPr/>
          <a:lstStyle/>
          <a:p>
            <a:pPr>
              <a:buNone/>
            </a:pPr>
            <a:r>
              <a:rPr lang="en-US" dirty="0">
                <a:solidFill>
                  <a:schemeClr val="accent2">
                    <a:lumMod val="75000"/>
                  </a:schemeClr>
                </a:solidFill>
              </a:rPr>
              <a:t>”I’ll make sure the code is secure”</a:t>
            </a:r>
          </a:p>
          <a:p>
            <a:pPr>
              <a:buNone/>
            </a:pPr>
            <a:r>
              <a:rPr lang="en-US" dirty="0">
                <a:solidFill>
                  <a:schemeClr val="accent2">
                    <a:lumMod val="75000"/>
                  </a:schemeClr>
                </a:solidFill>
              </a:rPr>
              <a:t>“I’ll implement the encryption module we spec’d out”.</a:t>
            </a:r>
          </a:p>
          <a:p>
            <a:pPr>
              <a:buNone/>
            </a:pPr>
            <a:r>
              <a:rPr lang="en-US" dirty="0">
                <a:solidFill>
                  <a:schemeClr val="accent2">
                    <a:lumMod val="75000"/>
                  </a:schemeClr>
                </a:solidFill>
              </a:rPr>
              <a:t>“I’ll implement the encryption module we spec’d out by the end of May.”</a:t>
            </a:r>
          </a:p>
          <a:p>
            <a:pPr>
              <a:buNone/>
            </a:pPr>
            <a:r>
              <a:rPr lang="en-US" dirty="0">
                <a:solidFill>
                  <a:schemeClr val="accent2">
                    <a:lumMod val="75000"/>
                  </a:schemeClr>
                </a:solidFill>
              </a:rPr>
              <a:t>Ask “What’s your timeframe on when you need this?” If they’re vague ask “do you need it today? By end of week? End of month/sprint?”</a:t>
            </a:r>
          </a:p>
          <a:p>
            <a:pPr>
              <a:buNone/>
            </a:pPr>
            <a:r>
              <a:rPr lang="en-US" dirty="0">
                <a:solidFill>
                  <a:schemeClr val="accent2">
                    <a:lumMod val="75000"/>
                  </a:schemeClr>
                </a:solidFill>
              </a:rPr>
              <a:t>Follow-through, and follow-up.</a:t>
            </a:r>
          </a:p>
          <a:p>
            <a:pPr>
              <a:buNone/>
            </a:pPr>
            <a:endParaRPr lang="en-US" dirty="0">
              <a:solidFill>
                <a:schemeClr val="accent2">
                  <a:lumMod val="75000"/>
                </a:schemeClr>
              </a:solidFill>
            </a:endParaRPr>
          </a:p>
        </p:txBody>
      </p:sp>
      <p:sp>
        <p:nvSpPr>
          <p:cNvPr id="4" name="Text Placeholder 3"/>
          <p:cNvSpPr>
            <a:spLocks noGrp="1"/>
          </p:cNvSpPr>
          <p:nvPr>
            <p:ph type="body" sz="quarter" idx="16"/>
          </p:nvPr>
        </p:nvSpPr>
        <p:spPr/>
        <p:txBody>
          <a:bodyPr/>
          <a:lstStyle/>
          <a:p>
            <a:endParaRPr lang="en-US" dirty="0"/>
          </a:p>
        </p:txBody>
      </p:sp>
      <p:pic>
        <p:nvPicPr>
          <p:cNvPr id="5" name="Picture 4">
            <a:extLst>
              <a:ext uri="{FF2B5EF4-FFF2-40B4-BE49-F238E27FC236}">
                <a16:creationId xmlns:a16="http://schemas.microsoft.com/office/drawing/2014/main" id="{DE60A468-1035-BF43-A2AF-F4773B29A12E}"/>
              </a:ext>
            </a:extLst>
          </p:cNvPr>
          <p:cNvPicPr>
            <a:picLocks noChangeAspect="1"/>
          </p:cNvPicPr>
          <p:nvPr/>
        </p:nvPicPr>
        <p:blipFill>
          <a:blip r:embed="rId3"/>
          <a:stretch>
            <a:fillRect/>
          </a:stretch>
        </p:blipFill>
        <p:spPr>
          <a:xfrm>
            <a:off x="571500" y="1450469"/>
            <a:ext cx="5036743" cy="3833334"/>
          </a:xfrm>
          <a:prstGeom prst="rect">
            <a:avLst/>
          </a:prstGeom>
        </p:spPr>
      </p:pic>
    </p:spTree>
    <p:extLst>
      <p:ext uri="{BB962C8B-B14F-4D97-AF65-F5344CB8AC3E}">
        <p14:creationId xmlns:p14="http://schemas.microsoft.com/office/powerpoint/2010/main" val="1795251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CA12860-61F2-684D-B93C-A6234C55CABA}"/>
              </a:ext>
            </a:extLst>
          </p:cNvPr>
          <p:cNvSpPr>
            <a:spLocks noGrp="1"/>
          </p:cNvSpPr>
          <p:nvPr>
            <p:ph sz="quarter" idx="10"/>
          </p:nvPr>
        </p:nvSpPr>
        <p:spPr>
          <a:xfrm>
            <a:off x="185980" y="216976"/>
            <a:ext cx="11431471" cy="5771075"/>
          </a:xfrm>
        </p:spPr>
        <p:txBody>
          <a:bodyPr/>
          <a:lstStyle/>
          <a:p>
            <a:pPr algn="ctr"/>
            <a:r>
              <a:rPr lang="en-US" sz="2400" dirty="0"/>
              <a:t>Follow Up</a:t>
            </a:r>
          </a:p>
        </p:txBody>
      </p:sp>
      <p:pic>
        <p:nvPicPr>
          <p:cNvPr id="3" name="Picture 2">
            <a:extLst>
              <a:ext uri="{FF2B5EF4-FFF2-40B4-BE49-F238E27FC236}">
                <a16:creationId xmlns:a16="http://schemas.microsoft.com/office/drawing/2014/main" id="{FF7EC1A9-494C-6847-BC35-545C4B41B988}"/>
              </a:ext>
            </a:extLst>
          </p:cNvPr>
          <p:cNvPicPr>
            <a:picLocks noChangeAspect="1"/>
          </p:cNvPicPr>
          <p:nvPr/>
        </p:nvPicPr>
        <p:blipFill rotWithShape="1">
          <a:blip r:embed="rId3"/>
          <a:srcRect t="18301"/>
          <a:stretch/>
        </p:blipFill>
        <p:spPr>
          <a:xfrm>
            <a:off x="0" y="1255058"/>
            <a:ext cx="10938681" cy="5602941"/>
          </a:xfrm>
          <a:prstGeom prst="rect">
            <a:avLst/>
          </a:prstGeom>
        </p:spPr>
      </p:pic>
      <p:sp>
        <p:nvSpPr>
          <p:cNvPr id="4" name="Oval 3">
            <a:extLst>
              <a:ext uri="{FF2B5EF4-FFF2-40B4-BE49-F238E27FC236}">
                <a16:creationId xmlns:a16="http://schemas.microsoft.com/office/drawing/2014/main" id="{83A2886F-0A73-0940-ABD0-8828657B390C}"/>
              </a:ext>
            </a:extLst>
          </p:cNvPr>
          <p:cNvSpPr/>
          <p:nvPr/>
        </p:nvSpPr>
        <p:spPr>
          <a:xfrm>
            <a:off x="762000" y="2789695"/>
            <a:ext cx="1051302" cy="883403"/>
          </a:xfrm>
          <a:prstGeom prst="ellipse">
            <a:avLst/>
          </a:prstGeom>
          <a:noFill/>
          <a:ln w="50800">
            <a:solidFill>
              <a:srgbClr val="FFFF00"/>
            </a:solid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b="1" dirty="0">
                <a:latin typeface="Salesforce Sans"/>
                <a:cs typeface="Salesforce Sans"/>
              </a:rPr>
              <a:t>3</a:t>
            </a:r>
          </a:p>
        </p:txBody>
      </p:sp>
      <p:sp>
        <p:nvSpPr>
          <p:cNvPr id="6" name="Oval 5">
            <a:extLst>
              <a:ext uri="{FF2B5EF4-FFF2-40B4-BE49-F238E27FC236}">
                <a16:creationId xmlns:a16="http://schemas.microsoft.com/office/drawing/2014/main" id="{1E7B23A3-B43D-B945-82E1-EDF30D2AC354}"/>
              </a:ext>
            </a:extLst>
          </p:cNvPr>
          <p:cNvSpPr/>
          <p:nvPr/>
        </p:nvSpPr>
        <p:spPr>
          <a:xfrm>
            <a:off x="6350000" y="2660811"/>
            <a:ext cx="1051302" cy="883403"/>
          </a:xfrm>
          <a:prstGeom prst="ellipse">
            <a:avLst/>
          </a:prstGeom>
          <a:noFill/>
          <a:ln w="50800">
            <a:solidFill>
              <a:srgbClr val="FFFF00"/>
            </a:solid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b="1" dirty="0">
                <a:cs typeface="Salesforce Sans"/>
              </a:rPr>
              <a:t>2</a:t>
            </a:r>
          </a:p>
        </p:txBody>
      </p:sp>
      <p:sp>
        <p:nvSpPr>
          <p:cNvPr id="7" name="Oval 6">
            <a:extLst>
              <a:ext uri="{FF2B5EF4-FFF2-40B4-BE49-F238E27FC236}">
                <a16:creationId xmlns:a16="http://schemas.microsoft.com/office/drawing/2014/main" id="{B6C3CF2F-5BB9-BE4C-862C-753E4B7E1960}"/>
              </a:ext>
            </a:extLst>
          </p:cNvPr>
          <p:cNvSpPr/>
          <p:nvPr/>
        </p:nvSpPr>
        <p:spPr>
          <a:xfrm>
            <a:off x="7579102" y="4618495"/>
            <a:ext cx="1051302" cy="883403"/>
          </a:xfrm>
          <a:prstGeom prst="ellipse">
            <a:avLst/>
          </a:prstGeom>
          <a:noFill/>
          <a:ln w="50800">
            <a:solidFill>
              <a:srgbClr val="FFFF00"/>
            </a:solid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b="1" dirty="0">
                <a:latin typeface="Salesforce Sans"/>
                <a:cs typeface="Salesforce Sans"/>
              </a:rPr>
              <a:t>1</a:t>
            </a:r>
          </a:p>
        </p:txBody>
      </p:sp>
      <p:cxnSp>
        <p:nvCxnSpPr>
          <p:cNvPr id="8" name="Straight Connector 7">
            <a:extLst>
              <a:ext uri="{FF2B5EF4-FFF2-40B4-BE49-F238E27FC236}">
                <a16:creationId xmlns:a16="http://schemas.microsoft.com/office/drawing/2014/main" id="{9B598739-5477-D04A-9DFA-C1260B943F92}"/>
              </a:ext>
            </a:extLst>
          </p:cNvPr>
          <p:cNvCxnSpPr>
            <a:cxnSpLocks/>
            <a:endCxn id="7" idx="1"/>
          </p:cNvCxnSpPr>
          <p:nvPr/>
        </p:nvCxnSpPr>
        <p:spPr>
          <a:xfrm>
            <a:off x="7082726" y="3544214"/>
            <a:ext cx="650336" cy="1203652"/>
          </a:xfrm>
          <a:prstGeom prst="line">
            <a:avLst/>
          </a:prstGeom>
          <a:ln w="6350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4C37B8-D71F-024D-B99A-66C8B979B47A}"/>
              </a:ext>
            </a:extLst>
          </p:cNvPr>
          <p:cNvCxnSpPr>
            <a:cxnSpLocks/>
          </p:cNvCxnSpPr>
          <p:nvPr/>
        </p:nvCxnSpPr>
        <p:spPr>
          <a:xfrm>
            <a:off x="1813302" y="3429000"/>
            <a:ext cx="5056552" cy="1439600"/>
          </a:xfrm>
          <a:prstGeom prst="line">
            <a:avLst/>
          </a:prstGeom>
          <a:ln w="63500" cmpd="sng">
            <a:solidFill>
              <a:srgbClr val="92D05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733BF3E-EB85-6441-93AD-2246D72F2B93}"/>
              </a:ext>
            </a:extLst>
          </p:cNvPr>
          <p:cNvCxnSpPr>
            <a:cxnSpLocks/>
          </p:cNvCxnSpPr>
          <p:nvPr/>
        </p:nvCxnSpPr>
        <p:spPr>
          <a:xfrm>
            <a:off x="6816968" y="4900266"/>
            <a:ext cx="1220894" cy="152400"/>
          </a:xfrm>
          <a:prstGeom prst="line">
            <a:avLst/>
          </a:prstGeom>
          <a:ln w="6350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081014-4F15-A943-8D03-CAB7DAEBA7EA}"/>
              </a:ext>
            </a:extLst>
          </p:cNvPr>
          <p:cNvCxnSpPr>
            <a:cxnSpLocks/>
          </p:cNvCxnSpPr>
          <p:nvPr/>
        </p:nvCxnSpPr>
        <p:spPr>
          <a:xfrm>
            <a:off x="1671234" y="3581400"/>
            <a:ext cx="5056552" cy="1439600"/>
          </a:xfrm>
          <a:prstGeom prst="line">
            <a:avLst/>
          </a:prstGeom>
          <a:ln w="63500" cmpd="sng">
            <a:solidFill>
              <a:srgbClr val="92D05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FAB64E-3720-E842-BD00-4120357BD7C0}"/>
              </a:ext>
            </a:extLst>
          </p:cNvPr>
          <p:cNvCxnSpPr>
            <a:cxnSpLocks/>
          </p:cNvCxnSpPr>
          <p:nvPr/>
        </p:nvCxnSpPr>
        <p:spPr>
          <a:xfrm>
            <a:off x="6674900" y="5052666"/>
            <a:ext cx="1220894" cy="152400"/>
          </a:xfrm>
          <a:prstGeom prst="line">
            <a:avLst/>
          </a:prstGeom>
          <a:ln w="6350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7067B5-4293-0842-BC6C-7709CF6939DA}"/>
              </a:ext>
            </a:extLst>
          </p:cNvPr>
          <p:cNvCxnSpPr>
            <a:cxnSpLocks/>
          </p:cNvCxnSpPr>
          <p:nvPr/>
        </p:nvCxnSpPr>
        <p:spPr>
          <a:xfrm flipH="1" flipV="1">
            <a:off x="1813302" y="3034421"/>
            <a:ext cx="4536698" cy="228600"/>
          </a:xfrm>
          <a:prstGeom prst="line">
            <a:avLst/>
          </a:prstGeom>
          <a:ln w="6350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AF631C-403A-A241-A5CB-EA183235D0C6}"/>
              </a:ext>
            </a:extLst>
          </p:cNvPr>
          <p:cNvCxnSpPr>
            <a:cxnSpLocks/>
          </p:cNvCxnSpPr>
          <p:nvPr/>
        </p:nvCxnSpPr>
        <p:spPr>
          <a:xfrm>
            <a:off x="7219510" y="3490265"/>
            <a:ext cx="650336" cy="1203652"/>
          </a:xfrm>
          <a:prstGeom prst="line">
            <a:avLst/>
          </a:prstGeom>
          <a:ln w="63500" cmpd="sng">
            <a:solidFill>
              <a:srgbClr val="92D05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7DAB4A-F92F-B843-9974-92DDCEFE8579}"/>
              </a:ext>
            </a:extLst>
          </p:cNvPr>
          <p:cNvCxnSpPr>
            <a:cxnSpLocks/>
          </p:cNvCxnSpPr>
          <p:nvPr/>
        </p:nvCxnSpPr>
        <p:spPr>
          <a:xfrm>
            <a:off x="1822270" y="3312465"/>
            <a:ext cx="5056552" cy="1439600"/>
          </a:xfrm>
          <a:prstGeom prst="line">
            <a:avLst/>
          </a:prstGeom>
          <a:ln w="6350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24BBB2-D425-CB48-9035-7C03888CDAF3}"/>
              </a:ext>
            </a:extLst>
          </p:cNvPr>
          <p:cNvCxnSpPr>
            <a:cxnSpLocks/>
          </p:cNvCxnSpPr>
          <p:nvPr/>
        </p:nvCxnSpPr>
        <p:spPr>
          <a:xfrm>
            <a:off x="6825936" y="4783731"/>
            <a:ext cx="1220894" cy="152400"/>
          </a:xfrm>
          <a:prstGeom prst="line">
            <a:avLst/>
          </a:prstGeom>
          <a:ln w="63500" cmpd="sng">
            <a:solidFill>
              <a:srgbClr val="97D7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38F4A3-D038-EE42-A02F-E133A3A49067}"/>
              </a:ext>
            </a:extLst>
          </p:cNvPr>
          <p:cNvCxnSpPr>
            <a:cxnSpLocks/>
          </p:cNvCxnSpPr>
          <p:nvPr/>
        </p:nvCxnSpPr>
        <p:spPr>
          <a:xfrm>
            <a:off x="7356294" y="3373730"/>
            <a:ext cx="650336" cy="1203652"/>
          </a:xfrm>
          <a:prstGeom prst="line">
            <a:avLst/>
          </a:prstGeom>
          <a:ln w="6350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334D0D3-FDB9-A445-B725-4CE680D34D70}"/>
              </a:ext>
            </a:extLst>
          </p:cNvPr>
          <p:cNvCxnSpPr>
            <a:cxnSpLocks/>
          </p:cNvCxnSpPr>
          <p:nvPr/>
        </p:nvCxnSpPr>
        <p:spPr>
          <a:xfrm flipH="1" flipV="1">
            <a:off x="1965702" y="3186821"/>
            <a:ext cx="4536698" cy="228600"/>
          </a:xfrm>
          <a:prstGeom prst="line">
            <a:avLst/>
          </a:prstGeom>
          <a:ln w="63500" cmpd="sng">
            <a:solidFill>
              <a:srgbClr val="92D05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1455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Different Types of “No”</a:t>
            </a:r>
          </a:p>
        </p:txBody>
      </p:sp>
      <p:sp>
        <p:nvSpPr>
          <p:cNvPr id="4" name="Text Placeholder 3"/>
          <p:cNvSpPr>
            <a:spLocks noGrp="1"/>
          </p:cNvSpPr>
          <p:nvPr>
            <p:ph type="body" sz="quarter" idx="16"/>
          </p:nvPr>
        </p:nvSpPr>
        <p:spPr/>
        <p:txBody>
          <a:bodyPr/>
          <a:lstStyle/>
          <a:p>
            <a:endParaRPr lang="en-US" dirty="0"/>
          </a:p>
        </p:txBody>
      </p:sp>
      <p:sp>
        <p:nvSpPr>
          <p:cNvPr id="6" name="Content Placeholder 5">
            <a:extLst>
              <a:ext uri="{FF2B5EF4-FFF2-40B4-BE49-F238E27FC236}">
                <a16:creationId xmlns:a16="http://schemas.microsoft.com/office/drawing/2014/main" id="{49FFC53A-01D5-2B42-99A4-4709A01FD0BD}"/>
              </a:ext>
            </a:extLst>
          </p:cNvPr>
          <p:cNvSpPr>
            <a:spLocks noGrp="1"/>
          </p:cNvSpPr>
          <p:nvPr>
            <p:ph sz="quarter" idx="10"/>
          </p:nvPr>
        </p:nvSpPr>
        <p:spPr>
          <a:xfrm>
            <a:off x="5286374" y="1764285"/>
            <a:ext cx="6331077" cy="4223766"/>
          </a:xfrm>
        </p:spPr>
        <p:txBody>
          <a:bodyPr/>
          <a:lstStyle/>
          <a:p>
            <a:r>
              <a:rPr lang="en-US" dirty="0"/>
              <a:t>”I can’t do this now, but I could get it by DATE. Would that work?”</a:t>
            </a:r>
          </a:p>
          <a:p>
            <a:endParaRPr lang="en-US" dirty="0"/>
          </a:p>
          <a:p>
            <a:r>
              <a:rPr lang="en-US" dirty="0"/>
              <a:t>“I will ask my team if someone is available”</a:t>
            </a:r>
          </a:p>
          <a:p>
            <a:endParaRPr lang="en-US" dirty="0"/>
          </a:p>
          <a:p>
            <a:r>
              <a:rPr lang="en-US" dirty="0"/>
              <a:t>“If you come to office hours at X or Y, someone will be able to help you.”</a:t>
            </a:r>
          </a:p>
          <a:p>
            <a:endParaRPr lang="en-US" dirty="0"/>
          </a:p>
          <a:p>
            <a:r>
              <a:rPr lang="en-US" dirty="0"/>
              <a:t>If it is a private chat, simply not responding.</a:t>
            </a:r>
          </a:p>
        </p:txBody>
      </p:sp>
      <p:sp>
        <p:nvSpPr>
          <p:cNvPr id="7" name="&quot;No&quot; Symbol 6">
            <a:extLst>
              <a:ext uri="{FF2B5EF4-FFF2-40B4-BE49-F238E27FC236}">
                <a16:creationId xmlns:a16="http://schemas.microsoft.com/office/drawing/2014/main" id="{6AC23F80-0846-C14E-BF01-24EA405C3206}"/>
              </a:ext>
            </a:extLst>
          </p:cNvPr>
          <p:cNvSpPr/>
          <p:nvPr/>
        </p:nvSpPr>
        <p:spPr>
          <a:xfrm>
            <a:off x="571500" y="1367438"/>
            <a:ext cx="4348674" cy="4348674"/>
          </a:xfrm>
          <a:prstGeom prst="noSmoking">
            <a:avLst/>
          </a:prstGeom>
          <a:solidFill>
            <a:srgbClr val="FF0000"/>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solidFill>
              <a:latin typeface="Salesforce Sans"/>
              <a:cs typeface="Salesforce Sans"/>
            </a:endParaRPr>
          </a:p>
        </p:txBody>
      </p:sp>
    </p:spTree>
    <p:extLst>
      <p:ext uri="{BB962C8B-B14F-4D97-AF65-F5344CB8AC3E}">
        <p14:creationId xmlns:p14="http://schemas.microsoft.com/office/powerpoint/2010/main" val="2523514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Taking and Evaluating Risks</a:t>
            </a:r>
          </a:p>
        </p:txBody>
      </p:sp>
      <p:sp>
        <p:nvSpPr>
          <p:cNvPr id="17" name="Text Placeholder 16"/>
          <p:cNvSpPr>
            <a:spLocks noGrp="1"/>
          </p:cNvSpPr>
          <p:nvPr>
            <p:ph idx="10"/>
          </p:nvPr>
        </p:nvSpPr>
        <p:spPr>
          <a:xfrm>
            <a:off x="6057900" y="1450469"/>
            <a:ext cx="5559428" cy="4629656"/>
          </a:xfrm>
        </p:spPr>
        <p:txBody>
          <a:bodyPr/>
          <a:lstStyle/>
          <a:p>
            <a:pPr>
              <a:buNone/>
            </a:pPr>
            <a:r>
              <a:rPr lang="en-US" dirty="0">
                <a:solidFill>
                  <a:schemeClr val="accent2">
                    <a:lumMod val="75000"/>
                  </a:schemeClr>
                </a:solidFill>
              </a:rPr>
              <a:t>Having an appropriate sense of risk for yourself, but also the company.</a:t>
            </a:r>
          </a:p>
          <a:p>
            <a:pPr>
              <a:buNone/>
            </a:pPr>
            <a:endParaRPr lang="en-US" dirty="0">
              <a:solidFill>
                <a:schemeClr val="accent2">
                  <a:lumMod val="75000"/>
                </a:schemeClr>
              </a:solidFill>
            </a:endParaRPr>
          </a:p>
          <a:p>
            <a:pPr>
              <a:buNone/>
            </a:pPr>
            <a:r>
              <a:rPr lang="en-US" dirty="0">
                <a:solidFill>
                  <a:schemeClr val="accent2">
                    <a:lumMod val="75000"/>
                  </a:schemeClr>
                </a:solidFill>
              </a:rPr>
              <a:t>Releasing after 3 pm right before a long holiday weekend?</a:t>
            </a:r>
          </a:p>
          <a:p>
            <a:pPr>
              <a:buNone/>
            </a:pPr>
            <a:endParaRPr lang="en-US" dirty="0">
              <a:solidFill>
                <a:schemeClr val="accent2">
                  <a:lumMod val="75000"/>
                </a:schemeClr>
              </a:solidFill>
            </a:endParaRPr>
          </a:p>
          <a:p>
            <a:pPr>
              <a:buNone/>
            </a:pPr>
            <a:r>
              <a:rPr lang="en-US" dirty="0">
                <a:solidFill>
                  <a:schemeClr val="accent2">
                    <a:lumMod val="75000"/>
                  </a:schemeClr>
                </a:solidFill>
              </a:rPr>
              <a:t> Weigh consequences. Makes tests and a FAST rollback plan, even if it means more work later.</a:t>
            </a:r>
          </a:p>
          <a:p>
            <a:pPr>
              <a:buNone/>
            </a:pPr>
            <a:r>
              <a:rPr lang="en-US" dirty="0">
                <a:solidFill>
                  <a:schemeClr val="accent2">
                    <a:lumMod val="75000"/>
                  </a:schemeClr>
                </a:solidFill>
              </a:rPr>
              <a:t>	e.g. disabling a user vs. deleting  Disabling can be turned back on easily.</a:t>
            </a:r>
          </a:p>
          <a:p>
            <a:pPr>
              <a:buNone/>
            </a:pPr>
            <a:endParaRPr lang="en-US" dirty="0">
              <a:solidFill>
                <a:schemeClr val="accent2">
                  <a:lumMod val="75000"/>
                </a:schemeClr>
              </a:solidFill>
            </a:endParaRPr>
          </a:p>
        </p:txBody>
      </p:sp>
      <p:sp>
        <p:nvSpPr>
          <p:cNvPr id="4" name="Text Placeholder 3"/>
          <p:cNvSpPr>
            <a:spLocks noGrp="1"/>
          </p:cNvSpPr>
          <p:nvPr>
            <p:ph type="body" sz="quarter" idx="16"/>
          </p:nvPr>
        </p:nvSpPr>
        <p:spPr/>
        <p:txBody>
          <a:bodyPr/>
          <a:lstStyle/>
          <a:p>
            <a:endParaRPr lang="en-US" dirty="0"/>
          </a:p>
        </p:txBody>
      </p:sp>
      <p:pic>
        <p:nvPicPr>
          <p:cNvPr id="5" name="Picture 4">
            <a:extLst>
              <a:ext uri="{FF2B5EF4-FFF2-40B4-BE49-F238E27FC236}">
                <a16:creationId xmlns:a16="http://schemas.microsoft.com/office/drawing/2014/main" id="{651C48D7-9C4E-B44C-831B-37B66B62C1D8}"/>
              </a:ext>
            </a:extLst>
          </p:cNvPr>
          <p:cNvPicPr>
            <a:picLocks noChangeAspect="1"/>
          </p:cNvPicPr>
          <p:nvPr/>
        </p:nvPicPr>
        <p:blipFill rotWithShape="1">
          <a:blip r:embed="rId3"/>
          <a:srcRect t="29166"/>
          <a:stretch/>
        </p:blipFill>
        <p:spPr>
          <a:xfrm>
            <a:off x="600075" y="1143000"/>
            <a:ext cx="5143500" cy="4857750"/>
          </a:xfrm>
          <a:prstGeom prst="rect">
            <a:avLst/>
          </a:prstGeom>
        </p:spPr>
      </p:pic>
    </p:spTree>
    <p:extLst>
      <p:ext uri="{BB962C8B-B14F-4D97-AF65-F5344CB8AC3E}">
        <p14:creationId xmlns:p14="http://schemas.microsoft.com/office/powerpoint/2010/main" val="24851728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Trees and Forests</a:t>
            </a:r>
          </a:p>
        </p:txBody>
      </p:sp>
      <p:sp>
        <p:nvSpPr>
          <p:cNvPr id="17" name="Text Placeholder 16"/>
          <p:cNvSpPr>
            <a:spLocks noGrp="1"/>
          </p:cNvSpPr>
          <p:nvPr>
            <p:ph idx="10"/>
          </p:nvPr>
        </p:nvSpPr>
        <p:spPr>
          <a:xfrm>
            <a:off x="5800725" y="1763713"/>
            <a:ext cx="5816603" cy="4316412"/>
          </a:xfrm>
        </p:spPr>
        <p:txBody>
          <a:bodyPr/>
          <a:lstStyle/>
          <a:p>
            <a:pPr>
              <a:buNone/>
            </a:pPr>
            <a:r>
              <a:rPr lang="en-US" dirty="0">
                <a:solidFill>
                  <a:schemeClr val="accent2">
                    <a:lumMod val="75000"/>
                  </a:schemeClr>
                </a:solidFill>
              </a:rPr>
              <a:t>Doing work</a:t>
            </a:r>
          </a:p>
          <a:p>
            <a:pPr>
              <a:buNone/>
            </a:pPr>
            <a:r>
              <a:rPr lang="en-US" dirty="0">
                <a:solidFill>
                  <a:schemeClr val="accent2">
                    <a:lumMod val="75000"/>
                  </a:schemeClr>
                </a:solidFill>
              </a:rPr>
              <a:t>Understanding the impact of the work</a:t>
            </a:r>
          </a:p>
          <a:p>
            <a:pPr>
              <a:buNone/>
            </a:pPr>
            <a:r>
              <a:rPr lang="en-US" dirty="0">
                <a:solidFill>
                  <a:schemeClr val="accent2">
                    <a:lumMod val="75000"/>
                  </a:schemeClr>
                </a:solidFill>
              </a:rPr>
              <a:t>Understanding why the work is being done</a:t>
            </a:r>
          </a:p>
          <a:p>
            <a:pPr>
              <a:buNone/>
            </a:pPr>
            <a:r>
              <a:rPr lang="en-US" dirty="0">
                <a:solidFill>
                  <a:schemeClr val="accent2">
                    <a:lumMod val="75000"/>
                  </a:schemeClr>
                </a:solidFill>
              </a:rPr>
              <a:t>	Quarterly/yearly goals</a:t>
            </a:r>
          </a:p>
          <a:p>
            <a:pPr>
              <a:buNone/>
            </a:pPr>
            <a:r>
              <a:rPr lang="en-US" dirty="0">
                <a:solidFill>
                  <a:schemeClr val="accent2">
                    <a:lumMod val="75000"/>
                  </a:schemeClr>
                </a:solidFill>
              </a:rPr>
              <a:t>Suggest goals</a:t>
            </a:r>
          </a:p>
          <a:p>
            <a:pPr>
              <a:buNone/>
            </a:pPr>
            <a:r>
              <a:rPr lang="en-US" dirty="0">
                <a:solidFill>
                  <a:schemeClr val="accent2">
                    <a:lumMod val="75000"/>
                  </a:schemeClr>
                </a:solidFill>
              </a:rPr>
              <a:t>Suggest vision</a:t>
            </a:r>
          </a:p>
          <a:p>
            <a:pPr>
              <a:buNone/>
            </a:pPr>
            <a:r>
              <a:rPr lang="en-US" dirty="0">
                <a:solidFill>
                  <a:schemeClr val="accent2">
                    <a:lumMod val="75000"/>
                  </a:schemeClr>
                </a:solidFill>
              </a:rPr>
              <a:t>Set goals/vision</a:t>
            </a:r>
          </a:p>
        </p:txBody>
      </p:sp>
      <p:sp>
        <p:nvSpPr>
          <p:cNvPr id="4" name="Text Placeholder 3"/>
          <p:cNvSpPr>
            <a:spLocks noGrp="1"/>
          </p:cNvSpPr>
          <p:nvPr>
            <p:ph type="body" sz="quarter" idx="16"/>
          </p:nvPr>
        </p:nvSpPr>
        <p:spPr/>
        <p:txBody>
          <a:bodyPr/>
          <a:lstStyle/>
          <a:p>
            <a:endParaRPr lang="en-US" dirty="0"/>
          </a:p>
        </p:txBody>
      </p:sp>
      <p:pic>
        <p:nvPicPr>
          <p:cNvPr id="2" name="Picture 1">
            <a:extLst>
              <a:ext uri="{FF2B5EF4-FFF2-40B4-BE49-F238E27FC236}">
                <a16:creationId xmlns:a16="http://schemas.microsoft.com/office/drawing/2014/main" id="{A496C567-D4C4-914B-BF33-16925C03DBD4}"/>
              </a:ext>
            </a:extLst>
          </p:cNvPr>
          <p:cNvPicPr>
            <a:picLocks noChangeAspect="1"/>
          </p:cNvPicPr>
          <p:nvPr/>
        </p:nvPicPr>
        <p:blipFill rotWithShape="1">
          <a:blip r:embed="rId3"/>
          <a:srcRect b="35416"/>
          <a:stretch/>
        </p:blipFill>
        <p:spPr>
          <a:xfrm>
            <a:off x="571500" y="1265803"/>
            <a:ext cx="5069755" cy="4365622"/>
          </a:xfrm>
          <a:prstGeom prst="rect">
            <a:avLst/>
          </a:prstGeom>
        </p:spPr>
      </p:pic>
    </p:spTree>
    <p:extLst>
      <p:ext uri="{BB962C8B-B14F-4D97-AF65-F5344CB8AC3E}">
        <p14:creationId xmlns:p14="http://schemas.microsoft.com/office/powerpoint/2010/main" val="22855717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3500" y="63503"/>
            <a:ext cx="6473952" cy="990119"/>
          </a:xfrm>
        </p:spPr>
        <p:txBody>
          <a:bodyPr/>
          <a:lstStyle/>
          <a:p>
            <a:pPr algn="ctr"/>
            <a:r>
              <a:rPr lang="en-US" dirty="0"/>
              <a:t>Recommendations</a:t>
            </a:r>
          </a:p>
        </p:txBody>
      </p:sp>
      <p:sp>
        <p:nvSpPr>
          <p:cNvPr id="17" name="Text Placeholder 16"/>
          <p:cNvSpPr>
            <a:spLocks noGrp="1"/>
          </p:cNvSpPr>
          <p:nvPr>
            <p:ph idx="10"/>
          </p:nvPr>
        </p:nvSpPr>
        <p:spPr>
          <a:xfrm>
            <a:off x="5429250" y="1477984"/>
            <a:ext cx="6188078" cy="4602141"/>
          </a:xfrm>
        </p:spPr>
        <p:txBody>
          <a:bodyPr/>
          <a:lstStyle/>
          <a:p>
            <a:pPr>
              <a:buNone/>
            </a:pPr>
            <a:r>
              <a:rPr lang="en-US" dirty="0">
                <a:solidFill>
                  <a:schemeClr val="accent2">
                    <a:lumMod val="75000"/>
                  </a:schemeClr>
                </a:solidFill>
              </a:rPr>
              <a:t>Technology, capability, organizational fit</a:t>
            </a:r>
          </a:p>
          <a:p>
            <a:pPr>
              <a:buNone/>
            </a:pPr>
            <a:r>
              <a:rPr lang="en-US" dirty="0">
                <a:solidFill>
                  <a:schemeClr val="accent2">
                    <a:lumMod val="75000"/>
                  </a:schemeClr>
                </a:solidFill>
              </a:rPr>
              <a:t>Not just “the new tech to play with”</a:t>
            </a:r>
          </a:p>
          <a:p>
            <a:pPr>
              <a:buNone/>
            </a:pPr>
            <a:r>
              <a:rPr lang="en-US" dirty="0">
                <a:solidFill>
                  <a:schemeClr val="accent2">
                    <a:lumMod val="75000"/>
                  </a:schemeClr>
                </a:solidFill>
              </a:rPr>
              <a:t>Caveat: Those with experience sometimes use the same old thing they are used to</a:t>
            </a:r>
          </a:p>
          <a:p>
            <a:pPr>
              <a:buNone/>
            </a:pPr>
            <a:r>
              <a:rPr lang="en-US" dirty="0">
                <a:solidFill>
                  <a:schemeClr val="accent2">
                    <a:lumMod val="75000"/>
                  </a:schemeClr>
                </a:solidFill>
              </a:rPr>
              <a:t>Defends points when necessary.</a:t>
            </a:r>
          </a:p>
          <a:p>
            <a:pPr>
              <a:buNone/>
            </a:pPr>
            <a:r>
              <a:rPr lang="en-US" dirty="0">
                <a:solidFill>
                  <a:schemeClr val="accent2">
                    <a:lumMod val="75000"/>
                  </a:schemeClr>
                </a:solidFill>
              </a:rPr>
              <a:t>When to fix something right away</a:t>
            </a:r>
          </a:p>
          <a:p>
            <a:pPr>
              <a:buNone/>
            </a:pPr>
            <a:r>
              <a:rPr lang="en-US" dirty="0">
                <a:solidFill>
                  <a:schemeClr val="accent2">
                    <a:lumMod val="75000"/>
                  </a:schemeClr>
                </a:solidFill>
              </a:rPr>
              <a:t>When it is not worth fixing</a:t>
            </a:r>
          </a:p>
          <a:p>
            <a:pPr>
              <a:buNone/>
            </a:pPr>
            <a:r>
              <a:rPr lang="en-US" dirty="0">
                <a:solidFill>
                  <a:schemeClr val="accent2">
                    <a:lumMod val="75000"/>
                  </a:schemeClr>
                </a:solidFill>
              </a:rPr>
              <a:t>When to put it in as a ticket to do later or for someone else.</a:t>
            </a:r>
          </a:p>
          <a:p>
            <a:pPr>
              <a:buNone/>
            </a:pPr>
            <a:r>
              <a:rPr lang="en-US" dirty="0">
                <a:solidFill>
                  <a:schemeClr val="accent2">
                    <a:lumMod val="75000"/>
                  </a:schemeClr>
                </a:solidFill>
              </a:rPr>
              <a:t>Pain/time savings vs. cost. 80/20 rule.</a:t>
            </a:r>
          </a:p>
        </p:txBody>
      </p:sp>
      <p:sp>
        <p:nvSpPr>
          <p:cNvPr id="4" name="Text Placeholder 3"/>
          <p:cNvSpPr>
            <a:spLocks noGrp="1"/>
          </p:cNvSpPr>
          <p:nvPr>
            <p:ph type="body" sz="quarter" idx="16"/>
          </p:nvPr>
        </p:nvSpPr>
        <p:spPr/>
        <p:txBody>
          <a:bodyPr/>
          <a:lstStyle/>
          <a:p>
            <a:endParaRPr lang="en-US" dirty="0"/>
          </a:p>
        </p:txBody>
      </p:sp>
      <p:pic>
        <p:nvPicPr>
          <p:cNvPr id="5" name="Picture 4">
            <a:extLst>
              <a:ext uri="{FF2B5EF4-FFF2-40B4-BE49-F238E27FC236}">
                <a16:creationId xmlns:a16="http://schemas.microsoft.com/office/drawing/2014/main" id="{121AA560-A025-944C-8B46-CBCCAA081132}"/>
              </a:ext>
            </a:extLst>
          </p:cNvPr>
          <p:cNvPicPr>
            <a:picLocks noChangeAspect="1"/>
          </p:cNvPicPr>
          <p:nvPr/>
        </p:nvPicPr>
        <p:blipFill>
          <a:blip r:embed="rId3"/>
          <a:stretch>
            <a:fillRect/>
          </a:stretch>
        </p:blipFill>
        <p:spPr>
          <a:xfrm>
            <a:off x="0" y="0"/>
            <a:ext cx="5143500" cy="6858000"/>
          </a:xfrm>
          <a:prstGeom prst="rect">
            <a:avLst/>
          </a:prstGeom>
        </p:spPr>
      </p:pic>
    </p:spTree>
    <p:extLst>
      <p:ext uri="{BB962C8B-B14F-4D97-AF65-F5344CB8AC3E}">
        <p14:creationId xmlns:p14="http://schemas.microsoft.com/office/powerpoint/2010/main" val="157720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Balancing: What is Best?</a:t>
            </a:r>
          </a:p>
        </p:txBody>
      </p:sp>
      <p:sp>
        <p:nvSpPr>
          <p:cNvPr id="17" name="Text Placeholder 16"/>
          <p:cNvSpPr>
            <a:spLocks noGrp="1"/>
          </p:cNvSpPr>
          <p:nvPr>
            <p:ph idx="10"/>
          </p:nvPr>
        </p:nvSpPr>
        <p:spPr>
          <a:xfrm>
            <a:off x="5522896" y="1763713"/>
            <a:ext cx="6364304" cy="4316412"/>
          </a:xfrm>
        </p:spPr>
        <p:txBody>
          <a:bodyPr/>
          <a:lstStyle/>
          <a:p>
            <a:pPr>
              <a:buNone/>
            </a:pPr>
            <a:endParaRPr lang="en-US" dirty="0">
              <a:solidFill>
                <a:schemeClr val="accent2">
                  <a:lumMod val="75000"/>
                </a:schemeClr>
              </a:solidFill>
            </a:endParaRPr>
          </a:p>
          <a:p>
            <a:pPr>
              <a:buNone/>
            </a:pPr>
            <a:r>
              <a:rPr lang="en-US" dirty="0">
                <a:solidFill>
                  <a:schemeClr val="accent2">
                    <a:lumMod val="75000"/>
                  </a:schemeClr>
                </a:solidFill>
              </a:rPr>
              <a:t>Sometimes the “right” technical solution is not the optimal solution for the environment.</a:t>
            </a:r>
          </a:p>
          <a:p>
            <a:pPr>
              <a:buNone/>
            </a:pPr>
            <a:endParaRPr lang="en-US" dirty="0">
              <a:solidFill>
                <a:schemeClr val="accent2">
                  <a:lumMod val="75000"/>
                </a:schemeClr>
              </a:solidFill>
            </a:endParaRPr>
          </a:p>
          <a:p>
            <a:pPr>
              <a:buNone/>
            </a:pPr>
            <a:r>
              <a:rPr lang="en-US" dirty="0">
                <a:solidFill>
                  <a:schemeClr val="accent2">
                    <a:lumMod val="75000"/>
                  </a:schemeClr>
                </a:solidFill>
              </a:rPr>
              <a:t>Conversely, sometimes you go against best practice because it’s the right thing to do.</a:t>
            </a:r>
          </a:p>
          <a:p>
            <a:pPr>
              <a:buNone/>
            </a:pPr>
            <a:endParaRPr lang="en-US" dirty="0">
              <a:solidFill>
                <a:schemeClr val="accent2">
                  <a:lumMod val="75000"/>
                </a:schemeClr>
              </a:solidFill>
            </a:endParaRPr>
          </a:p>
          <a:p>
            <a:pPr>
              <a:buNone/>
            </a:pPr>
            <a:r>
              <a:rPr lang="en-US" dirty="0">
                <a:solidFill>
                  <a:schemeClr val="accent2">
                    <a:lumMod val="75000"/>
                  </a:schemeClr>
                </a:solidFill>
              </a:rPr>
              <a:t>Consensus-based tech</a:t>
            </a:r>
            <a:endParaRPr lang="en-US" dirty="0"/>
          </a:p>
        </p:txBody>
      </p:sp>
      <p:sp>
        <p:nvSpPr>
          <p:cNvPr id="4" name="Text Placeholder 3"/>
          <p:cNvSpPr>
            <a:spLocks noGrp="1"/>
          </p:cNvSpPr>
          <p:nvPr>
            <p:ph type="body" sz="quarter" idx="16"/>
          </p:nvPr>
        </p:nvSpPr>
        <p:spPr/>
        <p:txBody>
          <a:bodyPr/>
          <a:lstStyle/>
          <a:p>
            <a:endParaRPr lang="en-US" dirty="0"/>
          </a:p>
        </p:txBody>
      </p:sp>
      <p:pic>
        <p:nvPicPr>
          <p:cNvPr id="2" name="Picture 1">
            <a:extLst>
              <a:ext uri="{FF2B5EF4-FFF2-40B4-BE49-F238E27FC236}">
                <a16:creationId xmlns:a16="http://schemas.microsoft.com/office/drawing/2014/main" id="{C4D34775-3F3C-DD42-8503-CE803458F70E}"/>
              </a:ext>
            </a:extLst>
          </p:cNvPr>
          <p:cNvPicPr>
            <a:picLocks noChangeAspect="1"/>
          </p:cNvPicPr>
          <p:nvPr/>
        </p:nvPicPr>
        <p:blipFill>
          <a:blip r:embed="rId3"/>
          <a:stretch>
            <a:fillRect/>
          </a:stretch>
        </p:blipFill>
        <p:spPr>
          <a:xfrm>
            <a:off x="142875" y="2074835"/>
            <a:ext cx="5229225" cy="3453928"/>
          </a:xfrm>
          <a:prstGeom prst="rect">
            <a:avLst/>
          </a:prstGeom>
        </p:spPr>
      </p:pic>
      <p:sp>
        <p:nvSpPr>
          <p:cNvPr id="6" name="Text Placeholder 16">
            <a:extLst>
              <a:ext uri="{FF2B5EF4-FFF2-40B4-BE49-F238E27FC236}">
                <a16:creationId xmlns:a16="http://schemas.microsoft.com/office/drawing/2014/main" id="{08740F73-156A-1B43-9008-3235DAAAE49D}"/>
              </a:ext>
            </a:extLst>
          </p:cNvPr>
          <p:cNvSpPr txBox="1">
            <a:spLocks/>
          </p:cNvSpPr>
          <p:nvPr/>
        </p:nvSpPr>
        <p:spPr bwMode="auto">
          <a:xfrm>
            <a:off x="407315" y="6080125"/>
            <a:ext cx="9108160" cy="777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200"/>
              </a:spcBef>
              <a:spcAft>
                <a:spcPts val="200"/>
              </a:spcAft>
              <a:buClr>
                <a:srgbClr val="7F7F7F"/>
              </a:buClr>
              <a:buSzPct val="100000"/>
              <a:buFont typeface="Arial" charset="0"/>
              <a:buChar char="​"/>
              <a:defRPr lang="en-US" sz="2000" kern="1200">
                <a:solidFill>
                  <a:srgbClr val="5C656A"/>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accent2"/>
              </a:buClr>
              <a:buSzPct val="100000"/>
              <a:buFont typeface="Arial" charset="0"/>
              <a:buChar char="•"/>
              <a:defRPr lang="en-US" kern="1200">
                <a:solidFill>
                  <a:schemeClr val="accent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accent2"/>
              </a:buClr>
              <a:buSzPct val="100000"/>
              <a:buFont typeface="Arial" charset="0"/>
              <a:buChar char="•"/>
              <a:defRPr lang="en-US" sz="1600" kern="1200">
                <a:solidFill>
                  <a:schemeClr val="accent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accent2"/>
              </a:buClr>
              <a:buSzPct val="100000"/>
              <a:buFont typeface="Arial" charset="0"/>
              <a:buChar char="•"/>
              <a:defRPr lang="en-US" sz="1400" b="1" kern="1200">
                <a:solidFill>
                  <a:schemeClr val="accent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dirty="0">
                <a:solidFill>
                  <a:schemeClr val="accent2">
                    <a:lumMod val="75000"/>
                  </a:schemeClr>
                </a:solidFill>
              </a:rPr>
              <a:t>Image by </a:t>
            </a:r>
            <a:r>
              <a:rPr lang="en-US" sz="1600" dirty="0" err="1">
                <a:solidFill>
                  <a:schemeClr val="accent2">
                    <a:lumMod val="75000"/>
                  </a:schemeClr>
                </a:solidFill>
              </a:rPr>
              <a:t>Yinan</a:t>
            </a:r>
            <a:r>
              <a:rPr lang="en-US" sz="1600" dirty="0">
                <a:solidFill>
                  <a:schemeClr val="accent2">
                    <a:lumMod val="75000"/>
                  </a:schemeClr>
                </a:solidFill>
              </a:rPr>
              <a:t> Chen</a:t>
            </a:r>
            <a:endParaRPr lang="en-US" sz="1600" dirty="0"/>
          </a:p>
          <a:p>
            <a:pPr>
              <a:buNone/>
            </a:pPr>
            <a:r>
              <a:rPr lang="en-US" sz="1600" dirty="0"/>
              <a:t>https://</a:t>
            </a:r>
            <a:r>
              <a:rPr lang="en-US" sz="1600" dirty="0" err="1"/>
              <a:t>commons.wikimedia.org</a:t>
            </a:r>
            <a:r>
              <a:rPr lang="en-US" sz="1600" dirty="0"/>
              <a:t>/wiki/</a:t>
            </a:r>
            <a:r>
              <a:rPr lang="en-US" sz="1600" dirty="0" err="1"/>
              <a:t>File:Gfp-texas-big-bend-national-park-balanced-rock.jpg</a:t>
            </a:r>
            <a:endParaRPr lang="en-US" sz="1600" dirty="0">
              <a:solidFill>
                <a:schemeClr val="accent2">
                  <a:lumMod val="75000"/>
                </a:schemeClr>
              </a:solidFill>
            </a:endParaRPr>
          </a:p>
        </p:txBody>
      </p:sp>
    </p:spTree>
    <p:extLst>
      <p:ext uri="{BB962C8B-B14F-4D97-AF65-F5344CB8AC3E}">
        <p14:creationId xmlns:p14="http://schemas.microsoft.com/office/powerpoint/2010/main" val="8348952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Your Scope</a:t>
            </a:r>
          </a:p>
        </p:txBody>
      </p:sp>
      <p:sp>
        <p:nvSpPr>
          <p:cNvPr id="17" name="Text Placeholder 16"/>
          <p:cNvSpPr>
            <a:spLocks noGrp="1"/>
          </p:cNvSpPr>
          <p:nvPr>
            <p:ph idx="10"/>
          </p:nvPr>
        </p:nvSpPr>
        <p:spPr>
          <a:xfrm>
            <a:off x="6343650" y="1763713"/>
            <a:ext cx="5273678" cy="4316412"/>
          </a:xfrm>
        </p:spPr>
        <p:txBody>
          <a:bodyPr/>
          <a:lstStyle/>
          <a:p>
            <a:pPr marL="0" lvl="1" indent="0">
              <a:buNone/>
            </a:pPr>
            <a:r>
              <a:rPr lang="en-US" dirty="0"/>
              <a:t>Small scope/impact</a:t>
            </a:r>
          </a:p>
          <a:p>
            <a:pPr marL="0" lvl="1" indent="0">
              <a:buNone/>
            </a:pPr>
            <a:endParaRPr lang="en-US" dirty="0"/>
          </a:p>
          <a:p>
            <a:pPr marL="0" lvl="1" indent="0">
              <a:buNone/>
            </a:pPr>
            <a:r>
              <a:rPr lang="en-US" dirty="0"/>
              <a:t>Bigger scope/impact</a:t>
            </a:r>
          </a:p>
          <a:p>
            <a:pPr marL="0" lvl="1" indent="0">
              <a:buNone/>
            </a:pPr>
            <a:endParaRPr lang="en-US" dirty="0"/>
          </a:p>
          <a:p>
            <a:pPr marL="0" lvl="1" indent="0">
              <a:buNone/>
            </a:pPr>
            <a:r>
              <a:rPr lang="en-US" dirty="0"/>
              <a:t>Working with more people</a:t>
            </a:r>
          </a:p>
          <a:p>
            <a:pPr marL="0" lvl="1" indent="0">
              <a:buNone/>
            </a:pPr>
            <a:endParaRPr lang="en-US" dirty="0"/>
          </a:p>
          <a:p>
            <a:pPr marL="0" lvl="1" indent="0">
              <a:buNone/>
            </a:pPr>
            <a:r>
              <a:rPr lang="en-US" dirty="0"/>
              <a:t>…across teams</a:t>
            </a:r>
          </a:p>
          <a:p>
            <a:pPr marL="0" lvl="1" indent="0">
              <a:buNone/>
            </a:pPr>
            <a:endParaRPr lang="en-US" dirty="0"/>
          </a:p>
          <a:p>
            <a:pPr marL="0" lvl="1" indent="0">
              <a:buNone/>
            </a:pPr>
            <a:r>
              <a:rPr lang="en-US" dirty="0"/>
              <a:t>Perhaps even to customers.</a:t>
            </a:r>
          </a:p>
        </p:txBody>
      </p:sp>
      <p:sp>
        <p:nvSpPr>
          <p:cNvPr id="2" name="Text Placeholder 1"/>
          <p:cNvSpPr>
            <a:spLocks noGrp="1"/>
          </p:cNvSpPr>
          <p:nvPr>
            <p:ph type="body" sz="quarter" idx="16"/>
          </p:nvPr>
        </p:nvSpPr>
        <p:spPr/>
        <p:txBody>
          <a:bodyPr/>
          <a:lstStyle/>
          <a:p>
            <a:endParaRPr lang="en-US" dirty="0"/>
          </a:p>
        </p:txBody>
      </p:sp>
      <p:sp>
        <p:nvSpPr>
          <p:cNvPr id="5" name="Text Placeholder 16">
            <a:extLst>
              <a:ext uri="{FF2B5EF4-FFF2-40B4-BE49-F238E27FC236}">
                <a16:creationId xmlns:a16="http://schemas.microsoft.com/office/drawing/2014/main" id="{F4631A10-B084-7C4E-927D-561B67568418}"/>
              </a:ext>
            </a:extLst>
          </p:cNvPr>
          <p:cNvSpPr txBox="1">
            <a:spLocks/>
          </p:cNvSpPr>
          <p:nvPr/>
        </p:nvSpPr>
        <p:spPr bwMode="auto">
          <a:xfrm>
            <a:off x="407315" y="6080125"/>
            <a:ext cx="10079710" cy="777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200"/>
              </a:spcBef>
              <a:spcAft>
                <a:spcPts val="200"/>
              </a:spcAft>
              <a:buClr>
                <a:srgbClr val="7F7F7F"/>
              </a:buClr>
              <a:buSzPct val="100000"/>
              <a:buFont typeface="Arial" charset="0"/>
              <a:buChar char="​"/>
              <a:defRPr lang="en-US" sz="2000" kern="1200">
                <a:solidFill>
                  <a:srgbClr val="5C656A"/>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accent2"/>
              </a:buClr>
              <a:buSzPct val="100000"/>
              <a:buFont typeface="Arial" charset="0"/>
              <a:buChar char="•"/>
              <a:defRPr lang="en-US" kern="1200">
                <a:solidFill>
                  <a:schemeClr val="accent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accent2"/>
              </a:buClr>
              <a:buSzPct val="100000"/>
              <a:buFont typeface="Arial" charset="0"/>
              <a:buChar char="•"/>
              <a:defRPr lang="en-US" sz="1600" kern="1200">
                <a:solidFill>
                  <a:schemeClr val="accent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accent2"/>
              </a:buClr>
              <a:buSzPct val="100000"/>
              <a:buFont typeface="Arial" charset="0"/>
              <a:buChar char="•"/>
              <a:defRPr lang="en-US" sz="1400" b="1" kern="1200">
                <a:solidFill>
                  <a:schemeClr val="accent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dirty="0">
                <a:solidFill>
                  <a:schemeClr val="accent2">
                    <a:lumMod val="75000"/>
                  </a:schemeClr>
                </a:solidFill>
              </a:rPr>
              <a:t>Image credit:</a:t>
            </a:r>
            <a:endParaRPr lang="en-US" sz="1600" dirty="0"/>
          </a:p>
          <a:p>
            <a:r>
              <a:rPr lang="en-US" sz="1600" dirty="0"/>
              <a:t>https://</a:t>
            </a:r>
            <a:r>
              <a:rPr lang="en-US" sz="1600" dirty="0" err="1"/>
              <a:t>pixnio.com</a:t>
            </a:r>
            <a:r>
              <a:rPr lang="en-US" sz="1600" dirty="0"/>
              <a:t>/people/male-men/father-helps-son-focus-the-spotting-scope-for-a-closer-look</a:t>
            </a:r>
          </a:p>
        </p:txBody>
      </p:sp>
      <p:pic>
        <p:nvPicPr>
          <p:cNvPr id="4" name="Picture 3">
            <a:extLst>
              <a:ext uri="{FF2B5EF4-FFF2-40B4-BE49-F238E27FC236}">
                <a16:creationId xmlns:a16="http://schemas.microsoft.com/office/drawing/2014/main" id="{E59AB882-1436-B348-93CA-98854579C382}"/>
              </a:ext>
            </a:extLst>
          </p:cNvPr>
          <p:cNvPicPr>
            <a:picLocks noChangeAspect="1"/>
          </p:cNvPicPr>
          <p:nvPr/>
        </p:nvPicPr>
        <p:blipFill>
          <a:blip r:embed="rId3"/>
          <a:stretch>
            <a:fillRect/>
          </a:stretch>
        </p:blipFill>
        <p:spPr>
          <a:xfrm>
            <a:off x="287305" y="1763713"/>
            <a:ext cx="5807110" cy="3868737"/>
          </a:xfrm>
          <a:prstGeom prst="rect">
            <a:avLst/>
          </a:prstGeom>
        </p:spPr>
      </p:pic>
    </p:spTree>
    <p:extLst>
      <p:ext uri="{BB962C8B-B14F-4D97-AF65-F5344CB8AC3E}">
        <p14:creationId xmlns:p14="http://schemas.microsoft.com/office/powerpoint/2010/main" val="2537379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“Real” Work</a:t>
            </a:r>
          </a:p>
        </p:txBody>
      </p:sp>
      <p:sp>
        <p:nvSpPr>
          <p:cNvPr id="17" name="Text Placeholder 16"/>
          <p:cNvSpPr>
            <a:spLocks noGrp="1"/>
          </p:cNvSpPr>
          <p:nvPr>
            <p:ph idx="10"/>
          </p:nvPr>
        </p:nvSpPr>
        <p:spPr>
          <a:xfrm>
            <a:off x="5715000" y="1763713"/>
            <a:ext cx="6216653" cy="4316412"/>
          </a:xfrm>
        </p:spPr>
        <p:txBody>
          <a:bodyPr/>
          <a:lstStyle/>
          <a:p>
            <a:pPr marL="0" lvl="1" indent="0">
              <a:buNone/>
            </a:pPr>
            <a:r>
              <a:rPr lang="en-US" dirty="0"/>
              <a:t>Not always the code or </a:t>
            </a:r>
            <a:r>
              <a:rPr lang="en-US" dirty="0" err="1"/>
              <a:t>commandline</a:t>
            </a:r>
            <a:r>
              <a:rPr lang="en-US" dirty="0"/>
              <a:t>.</a:t>
            </a:r>
          </a:p>
          <a:p>
            <a:pPr marL="0" lvl="1" indent="0">
              <a:buNone/>
            </a:pPr>
            <a:endParaRPr lang="en-US" dirty="0"/>
          </a:p>
          <a:p>
            <a:pPr marL="0" lvl="1" indent="0">
              <a:buNone/>
            </a:pPr>
            <a:r>
              <a:rPr lang="en-US" dirty="0"/>
              <a:t>Meetings, expectations, DoD</a:t>
            </a:r>
          </a:p>
          <a:p>
            <a:pPr marL="0" lvl="1" indent="0">
              <a:buNone/>
            </a:pPr>
            <a:endParaRPr lang="en-US" dirty="0"/>
          </a:p>
          <a:p>
            <a:pPr marL="0" lvl="1" indent="0">
              <a:buNone/>
            </a:pPr>
            <a:r>
              <a:rPr lang="en-US" dirty="0"/>
              <a:t>Planning</a:t>
            </a:r>
          </a:p>
          <a:p>
            <a:pPr marL="0" lvl="1" indent="0">
              <a:buNone/>
            </a:pPr>
            <a:endParaRPr lang="en-US" dirty="0"/>
          </a:p>
          <a:p>
            <a:pPr marL="0" lvl="1" indent="0">
              <a:buNone/>
            </a:pPr>
            <a:r>
              <a:rPr lang="en-US" dirty="0"/>
              <a:t>May involve:</a:t>
            </a:r>
          </a:p>
          <a:p>
            <a:pPr marL="0" lvl="1" indent="0">
              <a:buNone/>
            </a:pPr>
            <a:r>
              <a:rPr lang="en-US" dirty="0"/>
              <a:t>	Spreadsheets</a:t>
            </a:r>
          </a:p>
          <a:p>
            <a:pPr marL="0" lvl="1" indent="0">
              <a:buNone/>
            </a:pPr>
            <a:r>
              <a:rPr lang="en-US" dirty="0"/>
              <a:t>	Project planning software</a:t>
            </a:r>
          </a:p>
          <a:p>
            <a:pPr marL="0" lvl="1" indent="0">
              <a:buNone/>
            </a:pPr>
            <a:r>
              <a:rPr lang="en-US" dirty="0"/>
              <a:t>	Ticket grooming</a:t>
            </a:r>
          </a:p>
          <a:p>
            <a:pPr marL="0" lvl="1" indent="0">
              <a:buNone/>
            </a:pPr>
            <a:r>
              <a:rPr lang="en-US" dirty="0"/>
              <a:t>	Documentation</a:t>
            </a:r>
          </a:p>
          <a:p>
            <a:pPr marL="0" lvl="1" indent="0">
              <a:buNone/>
            </a:pPr>
            <a:r>
              <a:rPr lang="en-US" dirty="0"/>
              <a:t>	Approval</a:t>
            </a:r>
          </a:p>
        </p:txBody>
      </p:sp>
      <p:sp>
        <p:nvSpPr>
          <p:cNvPr id="2" name="Text Placeholder 1"/>
          <p:cNvSpPr>
            <a:spLocks noGrp="1"/>
          </p:cNvSpPr>
          <p:nvPr>
            <p:ph type="body" sz="quarter" idx="16"/>
          </p:nvPr>
        </p:nvSpPr>
        <p:spPr/>
        <p:txBody>
          <a:bodyPr/>
          <a:lstStyle/>
          <a:p>
            <a:endParaRPr lang="en-US" dirty="0"/>
          </a:p>
        </p:txBody>
      </p:sp>
      <p:sp>
        <p:nvSpPr>
          <p:cNvPr id="6" name="Text Placeholder 16">
            <a:extLst>
              <a:ext uri="{FF2B5EF4-FFF2-40B4-BE49-F238E27FC236}">
                <a16:creationId xmlns:a16="http://schemas.microsoft.com/office/drawing/2014/main" id="{5A2773DE-6F2E-4F4F-B157-3A7CC1453509}"/>
              </a:ext>
            </a:extLst>
          </p:cNvPr>
          <p:cNvSpPr txBox="1">
            <a:spLocks/>
          </p:cNvSpPr>
          <p:nvPr/>
        </p:nvSpPr>
        <p:spPr bwMode="auto">
          <a:xfrm>
            <a:off x="407315" y="6080125"/>
            <a:ext cx="10079710" cy="777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200"/>
              </a:spcBef>
              <a:spcAft>
                <a:spcPts val="200"/>
              </a:spcAft>
              <a:buClr>
                <a:srgbClr val="7F7F7F"/>
              </a:buClr>
              <a:buSzPct val="100000"/>
              <a:buFont typeface="Arial" charset="0"/>
              <a:buChar char="​"/>
              <a:defRPr lang="en-US" sz="2000" kern="1200">
                <a:solidFill>
                  <a:srgbClr val="5C656A"/>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accent2"/>
              </a:buClr>
              <a:buSzPct val="100000"/>
              <a:buFont typeface="Arial" charset="0"/>
              <a:buChar char="•"/>
              <a:defRPr lang="en-US" kern="1200">
                <a:solidFill>
                  <a:schemeClr val="accent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accent2"/>
              </a:buClr>
              <a:buSzPct val="100000"/>
              <a:buFont typeface="Arial" charset="0"/>
              <a:buChar char="•"/>
              <a:defRPr lang="en-US" sz="1600" kern="1200">
                <a:solidFill>
                  <a:schemeClr val="accent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accent2"/>
              </a:buClr>
              <a:buSzPct val="100000"/>
              <a:buFont typeface="Arial" charset="0"/>
              <a:buChar char="•"/>
              <a:defRPr lang="en-US" sz="1400" b="1" kern="1200">
                <a:solidFill>
                  <a:schemeClr val="accent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dirty="0">
                <a:solidFill>
                  <a:schemeClr val="accent2">
                    <a:lumMod val="75000"/>
                  </a:schemeClr>
                </a:solidFill>
              </a:rPr>
              <a:t>Image credit:</a:t>
            </a:r>
            <a:endParaRPr lang="en-US" sz="1600" dirty="0"/>
          </a:p>
          <a:p>
            <a:r>
              <a:rPr lang="en-US" sz="1600" dirty="0"/>
              <a:t>https://</a:t>
            </a:r>
            <a:r>
              <a:rPr lang="en-US" sz="1600" dirty="0" err="1"/>
              <a:t>commons.wikimedia.org</a:t>
            </a:r>
            <a:r>
              <a:rPr lang="en-US" sz="1600" dirty="0"/>
              <a:t>/wiki/File:Brazil_R$01_2013.jpg</a:t>
            </a:r>
          </a:p>
        </p:txBody>
      </p:sp>
      <p:pic>
        <p:nvPicPr>
          <p:cNvPr id="5" name="Picture 4">
            <a:extLst>
              <a:ext uri="{FF2B5EF4-FFF2-40B4-BE49-F238E27FC236}">
                <a16:creationId xmlns:a16="http://schemas.microsoft.com/office/drawing/2014/main" id="{7D6689D6-524D-4247-A0BF-F987994E3B35}"/>
              </a:ext>
            </a:extLst>
          </p:cNvPr>
          <p:cNvPicPr>
            <a:picLocks noChangeAspect="1"/>
          </p:cNvPicPr>
          <p:nvPr/>
        </p:nvPicPr>
        <p:blipFill>
          <a:blip r:embed="rId3"/>
          <a:stretch>
            <a:fillRect/>
          </a:stretch>
        </p:blipFill>
        <p:spPr>
          <a:xfrm>
            <a:off x="85725" y="2314574"/>
            <a:ext cx="5414246" cy="2707123"/>
          </a:xfrm>
          <a:prstGeom prst="rect">
            <a:avLst/>
          </a:prstGeom>
        </p:spPr>
      </p:pic>
    </p:spTree>
    <p:extLst>
      <p:ext uri="{BB962C8B-B14F-4D97-AF65-F5344CB8AC3E}">
        <p14:creationId xmlns:p14="http://schemas.microsoft.com/office/powerpoint/2010/main" val="4538483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Relationships</a:t>
            </a:r>
          </a:p>
        </p:txBody>
      </p:sp>
      <p:sp>
        <p:nvSpPr>
          <p:cNvPr id="17" name="Text Placeholder 16"/>
          <p:cNvSpPr>
            <a:spLocks noGrp="1"/>
          </p:cNvSpPr>
          <p:nvPr>
            <p:ph idx="10"/>
          </p:nvPr>
        </p:nvSpPr>
        <p:spPr>
          <a:xfrm>
            <a:off x="571503" y="1081137"/>
            <a:ext cx="11045825" cy="4998988"/>
          </a:xfrm>
        </p:spPr>
        <p:txBody>
          <a:bodyPr/>
          <a:lstStyle/>
          <a:p>
            <a:pPr marL="0" lvl="1" indent="0">
              <a:buNone/>
            </a:pPr>
            <a:r>
              <a:rPr lang="en-US" dirty="0"/>
              <a:t>You work together with others to get results.</a:t>
            </a:r>
          </a:p>
          <a:p>
            <a:pPr marL="0" lvl="1" indent="0">
              <a:buNone/>
            </a:pPr>
            <a:endParaRPr lang="en-US" dirty="0"/>
          </a:p>
          <a:p>
            <a:pPr marL="0" lvl="1" indent="0">
              <a:buNone/>
            </a:pPr>
            <a:r>
              <a:rPr lang="en-US" dirty="0"/>
              <a:t>Good communication, expectations, follow-up and follow-through on promises</a:t>
            </a:r>
          </a:p>
          <a:p>
            <a:pPr marL="0" lvl="1" indent="0">
              <a:buNone/>
            </a:pPr>
            <a:endParaRPr lang="en-US" dirty="0"/>
          </a:p>
          <a:p>
            <a:pPr marL="0" lvl="1" indent="0">
              <a:buNone/>
            </a:pPr>
            <a:r>
              <a:rPr lang="en-US" dirty="0"/>
              <a:t>Talk about your hobby, what you did over the weekend, etc. </a:t>
            </a:r>
          </a:p>
          <a:p>
            <a:pPr marL="0" lvl="1" indent="0">
              <a:buNone/>
            </a:pPr>
            <a:endParaRPr lang="en-US" dirty="0"/>
          </a:p>
          <a:p>
            <a:pPr marL="0" lvl="1" indent="0">
              <a:buNone/>
            </a:pPr>
            <a:r>
              <a:rPr lang="en-US" dirty="0"/>
              <a:t>There’s a balance between being a slacker and being 100% work-focused.</a:t>
            </a:r>
          </a:p>
          <a:p>
            <a:pPr marL="0" lvl="1" indent="0">
              <a:buNone/>
            </a:pPr>
            <a:endParaRPr lang="en-US" dirty="0"/>
          </a:p>
          <a:p>
            <a:pPr marL="0" lvl="1" indent="0">
              <a:buNone/>
            </a:pPr>
            <a:r>
              <a:rPr lang="en-US" dirty="0"/>
              <a:t>Communication depends on your audience.</a:t>
            </a:r>
          </a:p>
          <a:p>
            <a:pPr marL="0" lvl="1" indent="0">
              <a:buNone/>
            </a:pPr>
            <a:endParaRPr lang="en-US" dirty="0"/>
          </a:p>
          <a:p>
            <a:pPr marL="0" lvl="1" indent="0">
              <a:buNone/>
            </a:pPr>
            <a:r>
              <a:rPr lang="en-US" dirty="0"/>
              <a:t>Different parties want different information</a:t>
            </a:r>
          </a:p>
          <a:p>
            <a:pPr marL="0" lvl="1" indent="0">
              <a:buNone/>
            </a:pPr>
            <a:endParaRPr lang="en-US" dirty="0"/>
          </a:p>
          <a:p>
            <a:pPr marL="0" lvl="1" indent="0">
              <a:buNone/>
            </a:pPr>
            <a:r>
              <a:rPr lang="en-US" dirty="0"/>
              <a:t>…At their level.</a:t>
            </a:r>
          </a:p>
        </p:txBody>
      </p:sp>
      <p:sp>
        <p:nvSpPr>
          <p:cNvPr id="5" name="Text Placeholder 16">
            <a:extLst>
              <a:ext uri="{FF2B5EF4-FFF2-40B4-BE49-F238E27FC236}">
                <a16:creationId xmlns:a16="http://schemas.microsoft.com/office/drawing/2014/main" id="{1373581B-1D3B-9648-9B64-2973DFAA5EC0}"/>
              </a:ext>
            </a:extLst>
          </p:cNvPr>
          <p:cNvSpPr txBox="1">
            <a:spLocks/>
          </p:cNvSpPr>
          <p:nvPr/>
        </p:nvSpPr>
        <p:spPr bwMode="auto">
          <a:xfrm>
            <a:off x="407315" y="6080125"/>
            <a:ext cx="10079710" cy="777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200"/>
              </a:spcBef>
              <a:spcAft>
                <a:spcPts val="200"/>
              </a:spcAft>
              <a:buClr>
                <a:srgbClr val="7F7F7F"/>
              </a:buClr>
              <a:buSzPct val="100000"/>
              <a:buFont typeface="Arial" charset="0"/>
              <a:buChar char="​"/>
              <a:defRPr lang="en-US" sz="2000" kern="1200">
                <a:solidFill>
                  <a:srgbClr val="5C656A"/>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accent2"/>
              </a:buClr>
              <a:buSzPct val="100000"/>
              <a:buFont typeface="Arial" charset="0"/>
              <a:buChar char="•"/>
              <a:defRPr lang="en-US" kern="1200">
                <a:solidFill>
                  <a:schemeClr val="accent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accent2"/>
              </a:buClr>
              <a:buSzPct val="100000"/>
              <a:buFont typeface="Arial" charset="0"/>
              <a:buChar char="•"/>
              <a:defRPr lang="en-US" sz="1600" kern="1200">
                <a:solidFill>
                  <a:schemeClr val="accent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accent2"/>
              </a:buClr>
              <a:buSzPct val="100000"/>
              <a:buFont typeface="Arial" charset="0"/>
              <a:buChar char="•"/>
              <a:defRPr lang="en-US" sz="1400" b="1" kern="1200">
                <a:solidFill>
                  <a:schemeClr val="accent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buNone/>
            </a:pPr>
            <a:r>
              <a:rPr lang="en-US" sz="1600" dirty="0">
                <a:solidFill>
                  <a:schemeClr val="accent2">
                    <a:lumMod val="75000"/>
                  </a:schemeClr>
                </a:solidFill>
              </a:rPr>
              <a:t>Image credit:</a:t>
            </a:r>
            <a:endParaRPr lang="en-US" sz="1600" dirty="0"/>
          </a:p>
          <a:p>
            <a:pPr algn="r"/>
            <a:r>
              <a:rPr lang="en-US" sz="1600" dirty="0"/>
              <a:t>https://</a:t>
            </a:r>
            <a:r>
              <a:rPr lang="en-US" sz="1600" dirty="0" err="1"/>
              <a:t>pixabay.com</a:t>
            </a:r>
            <a:r>
              <a:rPr lang="en-US" sz="1600" dirty="0"/>
              <a:t>/</a:t>
            </a:r>
            <a:r>
              <a:rPr lang="en-US" sz="1600" dirty="0" err="1"/>
              <a:t>en</a:t>
            </a:r>
            <a:r>
              <a:rPr lang="en-US" sz="1600" dirty="0"/>
              <a:t>/family-friends-community-group-1921637/</a:t>
            </a:r>
          </a:p>
        </p:txBody>
      </p:sp>
      <p:pic>
        <p:nvPicPr>
          <p:cNvPr id="4" name="Picture 3">
            <a:extLst>
              <a:ext uri="{FF2B5EF4-FFF2-40B4-BE49-F238E27FC236}">
                <a16:creationId xmlns:a16="http://schemas.microsoft.com/office/drawing/2014/main" id="{68A518F8-2640-E842-82CA-68B92AC6E95F}"/>
              </a:ext>
            </a:extLst>
          </p:cNvPr>
          <p:cNvPicPr>
            <a:picLocks noChangeAspect="1"/>
          </p:cNvPicPr>
          <p:nvPr/>
        </p:nvPicPr>
        <p:blipFill>
          <a:blip r:embed="rId3"/>
          <a:stretch>
            <a:fillRect/>
          </a:stretch>
        </p:blipFill>
        <p:spPr>
          <a:xfrm>
            <a:off x="6665917" y="3631934"/>
            <a:ext cx="4951411" cy="2475706"/>
          </a:xfrm>
          <a:prstGeom prst="rect">
            <a:avLst/>
          </a:prstGeom>
        </p:spPr>
      </p:pic>
    </p:spTree>
    <p:extLst>
      <p:ext uri="{BB962C8B-B14F-4D97-AF65-F5344CB8AC3E}">
        <p14:creationId xmlns:p14="http://schemas.microsoft.com/office/powerpoint/2010/main" val="2414587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Forward-Looking Statements</a:t>
            </a:r>
          </a:p>
        </p:txBody>
      </p:sp>
      <p:sp>
        <p:nvSpPr>
          <p:cNvPr id="3" name="Shape 584"/>
          <p:cNvSpPr/>
          <p:nvPr/>
        </p:nvSpPr>
        <p:spPr>
          <a:xfrm>
            <a:off x="590053" y="1027892"/>
            <a:ext cx="11044536" cy="4965509"/>
          </a:xfrm>
          <a:custGeom>
            <a:avLst/>
            <a:gdLst/>
            <a:ahLst/>
            <a:cxnLst>
              <a:cxn ang="0">
                <a:pos x="wd2" y="hd2"/>
              </a:cxn>
              <a:cxn ang="5400000">
                <a:pos x="wd2" y="hd2"/>
              </a:cxn>
              <a:cxn ang="10800000">
                <a:pos x="wd2" y="hd2"/>
              </a:cxn>
              <a:cxn ang="16200000">
                <a:pos x="wd2" y="hd2"/>
              </a:cxn>
            </a:cxnLst>
            <a:rect l="0" t="0" r="r" b="b"/>
            <a:pathLst>
              <a:path w="21600" h="21600" extrusionOk="0">
                <a:moveTo>
                  <a:pt x="1133" y="0"/>
                </a:moveTo>
                <a:lnTo>
                  <a:pt x="819" y="740"/>
                </a:lnTo>
                <a:lnTo>
                  <a:pt x="185" y="740"/>
                </a:lnTo>
                <a:cubicBezTo>
                  <a:pt x="83" y="740"/>
                  <a:pt x="0" y="921"/>
                  <a:pt x="0" y="1143"/>
                </a:cubicBezTo>
                <a:lnTo>
                  <a:pt x="0" y="21197"/>
                </a:lnTo>
                <a:cubicBezTo>
                  <a:pt x="0" y="21420"/>
                  <a:pt x="83" y="21600"/>
                  <a:pt x="185" y="21600"/>
                </a:cubicBezTo>
                <a:lnTo>
                  <a:pt x="21416" y="21600"/>
                </a:lnTo>
                <a:cubicBezTo>
                  <a:pt x="21518" y="21600"/>
                  <a:pt x="21600" y="21420"/>
                  <a:pt x="21600" y="21197"/>
                </a:cubicBezTo>
                <a:lnTo>
                  <a:pt x="21600" y="1143"/>
                </a:lnTo>
                <a:cubicBezTo>
                  <a:pt x="21600" y="921"/>
                  <a:pt x="21518" y="740"/>
                  <a:pt x="21416" y="740"/>
                </a:cubicBezTo>
                <a:lnTo>
                  <a:pt x="1448" y="740"/>
                </a:lnTo>
                <a:lnTo>
                  <a:pt x="1133" y="0"/>
                </a:lnTo>
                <a:close/>
              </a:path>
            </a:pathLst>
          </a:custGeom>
          <a:solidFill>
            <a:schemeClr val="bg2">
              <a:alpha val="50000"/>
            </a:schemeClr>
          </a:solidFill>
          <a:ln w="12700">
            <a:solidFill>
              <a:srgbClr val="FFFFFF"/>
            </a:solidFill>
            <a:miter lim="400000"/>
          </a:ln>
        </p:spPr>
        <p:txBody>
          <a:bodyPr lIns="316681" tIns="316681" rIns="316681" bIns="316681"/>
          <a:lstStyle/>
          <a:p>
            <a:pPr marL="25336" defTabSz="291340">
              <a:lnSpc>
                <a:spcPts val="2698"/>
              </a:lnSpc>
              <a:defRPr sz="4400">
                <a:solidFill>
                  <a:srgbClr val="D0D9DE"/>
                </a:solidFill>
                <a:latin typeface="+mn-lt"/>
                <a:ea typeface="+mn-ea"/>
                <a:cs typeface="+mn-cs"/>
                <a:sym typeface="Salesforce Sans Light"/>
              </a:defRPr>
            </a:pPr>
            <a:endParaRPr/>
          </a:p>
        </p:txBody>
      </p:sp>
      <p:sp>
        <p:nvSpPr>
          <p:cNvPr id="4" name="Content Placeholder 3"/>
          <p:cNvSpPr txBox="1">
            <a:spLocks/>
          </p:cNvSpPr>
          <p:nvPr/>
        </p:nvSpPr>
        <p:spPr>
          <a:xfrm>
            <a:off x="781492" y="1574851"/>
            <a:ext cx="10647820" cy="3951288"/>
          </a:xfrm>
          <a:prstGeom prst="rect">
            <a:avLst/>
          </a:prstGeom>
        </p:spPr>
        <p:txBody>
          <a:bodyPr lIns="91440" tIns="45720" rIns="91440" bIns="45720"/>
          <a:lstStyle>
            <a:lvl1pPr marL="0" indent="0" algn="l" defTabSz="914400" rtl="0" eaLnBrk="1" latinLnBrk="0" hangingPunct="1">
              <a:lnSpc>
                <a:spcPct val="90000"/>
              </a:lnSpc>
              <a:spcBef>
                <a:spcPts val="1200"/>
              </a:spcBef>
              <a:spcAft>
                <a:spcPts val="200"/>
              </a:spcAft>
              <a:buClr>
                <a:schemeClr val="bg1">
                  <a:lumMod val="50000"/>
                </a:schemeClr>
              </a:buClr>
              <a:buSzPct val="100000"/>
              <a:buFont typeface="Arial" panose="020B0604020202020204" pitchFamily="34" charset="0"/>
              <a:buChar char="​"/>
              <a:defRPr lang="en-US" sz="2000" kern="1200" spc="0" baseline="0" dirty="0" smtClean="0">
                <a:solidFill>
                  <a:schemeClr val="accent2">
                    <a:lumMod val="75000"/>
                  </a:schemeClr>
                </a:solidFill>
                <a:latin typeface="Salesforce Sans"/>
                <a:ea typeface="+mn-ea"/>
                <a:cs typeface="+mn-cs"/>
              </a:defRPr>
            </a:lvl1pPr>
            <a:lvl2pPr marL="222250" indent="-222250" algn="l" defTabSz="914400" rtl="0" eaLnBrk="1" latinLnBrk="0" hangingPunct="1">
              <a:lnSpc>
                <a:spcPct val="90000"/>
              </a:lnSpc>
              <a:spcBef>
                <a:spcPts val="400"/>
              </a:spcBef>
              <a:spcAft>
                <a:spcPts val="600"/>
              </a:spcAft>
              <a:buClr>
                <a:schemeClr val="bg1">
                  <a:lumMod val="75000"/>
                </a:schemeClr>
              </a:buClr>
              <a:buSzPct val="100000"/>
              <a:buFont typeface="Arial"/>
              <a:buChar char="•"/>
              <a:defRPr lang="en-US" sz="1800" kern="1200" spc="0" baseline="0" dirty="0" smtClean="0">
                <a:solidFill>
                  <a:srgbClr val="7C868D"/>
                </a:solidFill>
                <a:latin typeface="Salesforce Sans"/>
                <a:ea typeface="+mn-ea"/>
                <a:cs typeface="+mn-cs"/>
              </a:defRPr>
            </a:lvl2pPr>
            <a:lvl3pPr marL="460375" indent="-222250" algn="l" defTabSz="914400" rtl="0" eaLnBrk="1" latinLnBrk="0" hangingPunct="1">
              <a:lnSpc>
                <a:spcPct val="90000"/>
              </a:lnSpc>
              <a:spcBef>
                <a:spcPts val="400"/>
              </a:spcBef>
              <a:spcAft>
                <a:spcPts val="600"/>
              </a:spcAft>
              <a:buClr>
                <a:schemeClr val="bg1">
                  <a:lumMod val="75000"/>
                </a:schemeClr>
              </a:buClr>
              <a:buSzPct val="100000"/>
              <a:buFont typeface="Arial"/>
              <a:buChar char="•"/>
              <a:tabLst/>
              <a:defRPr lang="en-US" sz="1600" kern="1200" spc="0" baseline="0" dirty="0" smtClean="0">
                <a:solidFill>
                  <a:srgbClr val="7C868D"/>
                </a:solidFill>
                <a:latin typeface="Salesforce Sans"/>
                <a:ea typeface="+mn-ea"/>
                <a:cs typeface="+mn-cs"/>
              </a:defRPr>
            </a:lvl3pPr>
            <a:lvl4pPr marL="0" indent="-1588" algn="l" defTabSz="914400" rtl="0" eaLnBrk="1" latinLnBrk="0" hangingPunct="1">
              <a:lnSpc>
                <a:spcPct val="90000"/>
              </a:lnSpc>
              <a:spcBef>
                <a:spcPts val="600"/>
              </a:spcBef>
              <a:spcAft>
                <a:spcPts val="600"/>
              </a:spcAft>
              <a:buClr>
                <a:schemeClr val="bg1">
                  <a:lumMod val="50000"/>
                </a:schemeClr>
              </a:buClr>
              <a:buSzPct val="100000"/>
              <a:buFont typeface="Arial" panose="020B0604020202020204" pitchFamily="34" charset="0"/>
              <a:buChar char="​"/>
              <a:defRPr lang="en-US" sz="1400" kern="1200" spc="0" baseline="0" dirty="0" smtClean="0">
                <a:solidFill>
                  <a:srgbClr val="7C868D"/>
                </a:solidFill>
                <a:latin typeface="Salesforce Sans"/>
                <a:ea typeface="+mn-ea"/>
                <a:cs typeface="+mn-cs"/>
              </a:defRPr>
            </a:lvl4pPr>
            <a:lvl5pPr marL="0" indent="0" algn="l" defTabSz="914400" rtl="0" eaLnBrk="1" latinLnBrk="0" hangingPunct="1">
              <a:lnSpc>
                <a:spcPct val="90000"/>
              </a:lnSpc>
              <a:spcBef>
                <a:spcPts val="300"/>
              </a:spcBef>
              <a:spcAft>
                <a:spcPts val="600"/>
              </a:spcAft>
              <a:buClr>
                <a:schemeClr val="bg1">
                  <a:lumMod val="50000"/>
                </a:schemeClr>
              </a:buClr>
              <a:buSzPct val="100000"/>
              <a:buFont typeface="Arial" panose="020B0604020202020204" pitchFamily="34" charset="0"/>
              <a:buChar char="​"/>
              <a:defRPr lang="en-US" sz="1200" kern="1200" spc="0" baseline="0" dirty="0">
                <a:solidFill>
                  <a:srgbClr val="7C868D"/>
                </a:solidFill>
                <a:latin typeface="Salesforce Sans"/>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1200" dirty="0"/>
              <a:t>Statement under the Private Securities Litigation Reform Act of 1995:</a:t>
            </a:r>
          </a:p>
          <a:p>
            <a:pPr>
              <a:lnSpc>
                <a:spcPct val="100000"/>
              </a:lnSpc>
            </a:pPr>
            <a:r>
              <a:rPr lang="en-US" sz="1200" dirty="0"/>
              <a:t>This presentation may contain forward-looking statements that involve risks, uncertainties, and assumptions. If any such uncertainties materialize or if any of the assumptions proves incorrect, the results of </a:t>
            </a:r>
            <a:r>
              <a:rPr lang="en-US" sz="1200" dirty="0" err="1"/>
              <a:t>salesforce.com</a:t>
            </a:r>
            <a:r>
              <a:rPr lang="en-US" sz="1200" dirty="0"/>
              <a:t>, </a:t>
            </a:r>
            <a:r>
              <a:rPr lang="en-US" sz="1200" dirty="0" err="1"/>
              <a:t>inc.</a:t>
            </a:r>
            <a:r>
              <a:rPr lang="en-US" sz="1200" dirty="0"/>
              <a:t> could differ materially from the results expressed or implied by the forward-looking statements we make. All statements other than statements of historical fact could be deemed forward-looking, including any projections of product or service availability, subscriber growth, earnings, revenues, or other financial items and any statements regarding strategies or plans of management for future operations, statements of belief, any statements concerning new, planned, or upgraded services or technology developments and customer contracts or use of our services.</a:t>
            </a:r>
          </a:p>
          <a:p>
            <a:pPr>
              <a:lnSpc>
                <a:spcPct val="100000"/>
              </a:lnSpc>
            </a:pPr>
            <a:r>
              <a:rPr lang="en-US" sz="1200" dirty="0"/>
              <a:t>The risks and uncertainties referred to above include – but are not limited to – risks associated with developing and delivering new functionality for our service, new products and services, our new business model, our past operating losses, possible fluctuations in our operating results and rate of growth, interruptions or delays in our Web hosting, breach of our security measures, the outcome of any litigation, risks associated with completed and any possible mergers and acquisitions, the immature market in which we operate, our relatively limited operating history, our ability to expand, retain, and motivate our employees and manage our growth, new releases of our service and successful customer deployment, our limited history reselling non-</a:t>
            </a:r>
            <a:r>
              <a:rPr lang="en-US" sz="1200" dirty="0" err="1"/>
              <a:t>salesforce.com</a:t>
            </a:r>
            <a:r>
              <a:rPr lang="en-US" sz="1200" dirty="0"/>
              <a:t> products, and utilization and selling to larger enterprise customers. Further information on potential factors that could affect the financial results of </a:t>
            </a:r>
            <a:r>
              <a:rPr lang="en-US" sz="1200" dirty="0" err="1"/>
              <a:t>salesforce.com</a:t>
            </a:r>
            <a:r>
              <a:rPr lang="en-US" sz="1200" dirty="0"/>
              <a:t>, </a:t>
            </a:r>
            <a:r>
              <a:rPr lang="en-US" sz="1200" dirty="0" err="1"/>
              <a:t>inc.</a:t>
            </a:r>
            <a:r>
              <a:rPr lang="en-US" sz="1200" dirty="0"/>
              <a:t> is included in our annual report on Form 10-K for the most recent fiscal year and in our quarterly report on Form 10-Q for the most recent fiscal quarter. These documents and others containing important disclosures are available on the SEC Filings section of the Investor Information section of our Web site.</a:t>
            </a:r>
          </a:p>
          <a:p>
            <a:pPr>
              <a:lnSpc>
                <a:spcPct val="100000"/>
              </a:lnSpc>
            </a:pPr>
            <a:r>
              <a:rPr lang="en-US" sz="1200" dirty="0"/>
              <a:t>Any unreleased services or features referenced in this or other presentations, press releases or public statements are not currently available and may not be delivered on time or at all. Customers who purchase our services should make the purchase decisions based upon features that are currently available. </a:t>
            </a:r>
            <a:r>
              <a:rPr lang="en-US" sz="1200" dirty="0" err="1"/>
              <a:t>Salesforce.com</a:t>
            </a:r>
            <a:r>
              <a:rPr lang="en-US" sz="1200" dirty="0"/>
              <a:t>, </a:t>
            </a:r>
            <a:r>
              <a:rPr lang="en-US" sz="1200" dirty="0" err="1"/>
              <a:t>inc.</a:t>
            </a:r>
            <a:r>
              <a:rPr lang="en-US" sz="1200" dirty="0"/>
              <a:t> assumes no obligation and does not intend to update these forward-looking statements.</a:t>
            </a:r>
          </a:p>
          <a:p>
            <a:pPr>
              <a:lnSpc>
                <a:spcPct val="100000"/>
              </a:lnSpc>
            </a:pPr>
            <a:endParaRPr lang="en-US" sz="1200" dirty="0"/>
          </a:p>
        </p:txBody>
      </p:sp>
    </p:spTree>
    <p:extLst>
      <p:ext uri="{BB962C8B-B14F-4D97-AF65-F5344CB8AC3E}">
        <p14:creationId xmlns:p14="http://schemas.microsoft.com/office/powerpoint/2010/main" val="390351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Audience</a:t>
            </a:r>
          </a:p>
        </p:txBody>
      </p:sp>
      <p:sp>
        <p:nvSpPr>
          <p:cNvPr id="17" name="Text Placeholder 16"/>
          <p:cNvSpPr>
            <a:spLocks noGrp="1"/>
          </p:cNvSpPr>
          <p:nvPr>
            <p:ph idx="10"/>
          </p:nvPr>
        </p:nvSpPr>
        <p:spPr>
          <a:xfrm>
            <a:off x="6486525" y="1225072"/>
            <a:ext cx="5130803" cy="5026503"/>
          </a:xfrm>
        </p:spPr>
        <p:txBody>
          <a:bodyPr/>
          <a:lstStyle/>
          <a:p>
            <a:pPr marL="0" lvl="1" indent="0">
              <a:buNone/>
            </a:pPr>
            <a:r>
              <a:rPr lang="en-US" b="1" dirty="0"/>
              <a:t>Team:</a:t>
            </a:r>
            <a:r>
              <a:rPr lang="en-US" dirty="0"/>
              <a:t> I have updated the settings so that the app now uses LDAP authentication.</a:t>
            </a:r>
          </a:p>
          <a:p>
            <a:pPr marL="0" lvl="1" indent="0">
              <a:buNone/>
            </a:pPr>
            <a:endParaRPr lang="en-US" dirty="0"/>
          </a:p>
          <a:p>
            <a:pPr marL="0" lvl="1" indent="0">
              <a:buNone/>
            </a:pPr>
            <a:r>
              <a:rPr lang="en-US" b="1" dirty="0"/>
              <a:t>Other tech folks</a:t>
            </a:r>
            <a:r>
              <a:rPr lang="en-US" dirty="0"/>
              <a:t>: The app now uses LDAP authentication.  What this means for you is that when you login to production, you have to use your LDAP username and password. </a:t>
            </a:r>
          </a:p>
          <a:p>
            <a:pPr marL="0" lvl="1" indent="0">
              <a:buNone/>
            </a:pPr>
            <a:r>
              <a:rPr lang="en-US" dirty="0"/>
              <a:t>If you change your LDAP password the app will automatically pick it up. </a:t>
            </a:r>
          </a:p>
          <a:p>
            <a:pPr marL="0" lvl="1" indent="0">
              <a:buNone/>
            </a:pPr>
            <a:r>
              <a:rPr lang="en-US" dirty="0"/>
              <a:t>Now you do not have to remember more than one password!</a:t>
            </a:r>
          </a:p>
          <a:p>
            <a:pPr marL="0" lvl="1" indent="0">
              <a:buNone/>
            </a:pPr>
            <a:endParaRPr lang="en-US" dirty="0"/>
          </a:p>
        </p:txBody>
      </p:sp>
      <p:pic>
        <p:nvPicPr>
          <p:cNvPr id="4" name="Picture 3">
            <a:extLst>
              <a:ext uri="{FF2B5EF4-FFF2-40B4-BE49-F238E27FC236}">
                <a16:creationId xmlns:a16="http://schemas.microsoft.com/office/drawing/2014/main" id="{47009804-4DD0-434B-8E9D-9B7906E3331D}"/>
              </a:ext>
            </a:extLst>
          </p:cNvPr>
          <p:cNvPicPr>
            <a:picLocks noChangeAspect="1"/>
          </p:cNvPicPr>
          <p:nvPr/>
        </p:nvPicPr>
        <p:blipFill>
          <a:blip r:embed="rId3"/>
          <a:stretch>
            <a:fillRect/>
          </a:stretch>
        </p:blipFill>
        <p:spPr>
          <a:xfrm>
            <a:off x="0" y="1225072"/>
            <a:ext cx="6154248" cy="4092575"/>
          </a:xfrm>
          <a:prstGeom prst="rect">
            <a:avLst/>
          </a:prstGeom>
        </p:spPr>
      </p:pic>
      <p:sp>
        <p:nvSpPr>
          <p:cNvPr id="6" name="Text Placeholder 16">
            <a:extLst>
              <a:ext uri="{FF2B5EF4-FFF2-40B4-BE49-F238E27FC236}">
                <a16:creationId xmlns:a16="http://schemas.microsoft.com/office/drawing/2014/main" id="{F525D21E-8279-044E-B0D0-A6F32528AF6B}"/>
              </a:ext>
            </a:extLst>
          </p:cNvPr>
          <p:cNvSpPr txBox="1">
            <a:spLocks/>
          </p:cNvSpPr>
          <p:nvPr/>
        </p:nvSpPr>
        <p:spPr bwMode="auto">
          <a:xfrm>
            <a:off x="407315" y="6080125"/>
            <a:ext cx="10079710" cy="777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200"/>
              </a:spcBef>
              <a:spcAft>
                <a:spcPts val="200"/>
              </a:spcAft>
              <a:buClr>
                <a:srgbClr val="7F7F7F"/>
              </a:buClr>
              <a:buSzPct val="100000"/>
              <a:buFont typeface="Arial" charset="0"/>
              <a:buChar char="​"/>
              <a:defRPr lang="en-US" sz="2000" kern="1200">
                <a:solidFill>
                  <a:srgbClr val="5C656A"/>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accent2"/>
              </a:buClr>
              <a:buSzPct val="100000"/>
              <a:buFont typeface="Arial" charset="0"/>
              <a:buChar char="•"/>
              <a:defRPr lang="en-US" kern="1200">
                <a:solidFill>
                  <a:schemeClr val="accent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accent2"/>
              </a:buClr>
              <a:buSzPct val="100000"/>
              <a:buFont typeface="Arial" charset="0"/>
              <a:buChar char="•"/>
              <a:defRPr lang="en-US" sz="1600" kern="1200">
                <a:solidFill>
                  <a:schemeClr val="accent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accent2"/>
              </a:buClr>
              <a:buSzPct val="100000"/>
              <a:buFont typeface="Arial" charset="0"/>
              <a:buChar char="•"/>
              <a:defRPr lang="en-US" sz="1400" b="1" kern="1200">
                <a:solidFill>
                  <a:schemeClr val="accent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dirty="0">
                <a:solidFill>
                  <a:schemeClr val="accent2">
                    <a:lumMod val="75000"/>
                  </a:schemeClr>
                </a:solidFill>
              </a:rPr>
              <a:t>Image credit:</a:t>
            </a:r>
            <a:endParaRPr lang="en-US" sz="1600" dirty="0"/>
          </a:p>
          <a:p>
            <a:r>
              <a:rPr lang="en-US" sz="1600" dirty="0"/>
              <a:t>https://</a:t>
            </a:r>
            <a:r>
              <a:rPr lang="en-US" sz="1600" dirty="0" err="1"/>
              <a:t>commons.wikimedia.org</a:t>
            </a:r>
            <a:r>
              <a:rPr lang="en-US" sz="1600" dirty="0"/>
              <a:t>/wiki/</a:t>
            </a:r>
            <a:r>
              <a:rPr lang="en-US" sz="1600" dirty="0" err="1"/>
              <a:t>File:People_in_small_discussion_group_meeting.jpg</a:t>
            </a:r>
            <a:endParaRPr lang="en-US" sz="1600" dirty="0"/>
          </a:p>
        </p:txBody>
      </p:sp>
    </p:spTree>
    <p:extLst>
      <p:ext uri="{BB962C8B-B14F-4D97-AF65-F5344CB8AC3E}">
        <p14:creationId xmlns:p14="http://schemas.microsoft.com/office/powerpoint/2010/main" val="28902592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Audience</a:t>
            </a:r>
          </a:p>
        </p:txBody>
      </p:sp>
      <p:sp>
        <p:nvSpPr>
          <p:cNvPr id="17" name="Text Placeholder 16"/>
          <p:cNvSpPr>
            <a:spLocks noGrp="1"/>
          </p:cNvSpPr>
          <p:nvPr>
            <p:ph idx="10"/>
          </p:nvPr>
        </p:nvSpPr>
        <p:spPr>
          <a:xfrm>
            <a:off x="6486525" y="1225072"/>
            <a:ext cx="5130803" cy="5026503"/>
          </a:xfrm>
        </p:spPr>
        <p:txBody>
          <a:bodyPr/>
          <a:lstStyle/>
          <a:p>
            <a:pPr marL="0" lvl="1" indent="0">
              <a:buNone/>
            </a:pPr>
            <a:r>
              <a:rPr lang="en-US" b="1" dirty="0"/>
              <a:t>All Company:</a:t>
            </a:r>
            <a:r>
              <a:rPr lang="en-US" dirty="0"/>
              <a:t> Hate having to remember your app password? Now, when you login to app, you will use your single-sign on username and password. </a:t>
            </a:r>
          </a:p>
          <a:p>
            <a:pPr marL="0" lvl="1" indent="0">
              <a:buNone/>
            </a:pPr>
            <a:r>
              <a:rPr lang="en-US" dirty="0"/>
              <a:t>If you have any questions, please do not hesitate to contact me or my team, in X chat channel, and our office hours are Y. </a:t>
            </a:r>
          </a:p>
          <a:p>
            <a:pPr marL="0" lvl="1" indent="0">
              <a:buNone/>
            </a:pPr>
            <a:r>
              <a:rPr lang="en-US" dirty="0"/>
              <a:t>	action item/knowledge</a:t>
            </a:r>
          </a:p>
          <a:p>
            <a:pPr marL="0" lvl="1" indent="0">
              <a:buNone/>
            </a:pPr>
            <a:endParaRPr lang="en-US" dirty="0"/>
          </a:p>
          <a:p>
            <a:pPr marL="0" lvl="1" indent="0">
              <a:buNone/>
            </a:pPr>
            <a:r>
              <a:rPr lang="en-US" b="1" dirty="0"/>
              <a:t>CEO/CTO: </a:t>
            </a:r>
            <a:r>
              <a:rPr lang="en-US" dirty="0"/>
              <a:t>We have made the app more secure by tying it into our existing authentication mechanisms</a:t>
            </a:r>
          </a:p>
          <a:p>
            <a:pPr marL="0" lvl="1" indent="0">
              <a:buNone/>
            </a:pPr>
            <a:r>
              <a:rPr lang="en-US" dirty="0"/>
              <a:t>	overview</a:t>
            </a:r>
          </a:p>
          <a:p>
            <a:pPr marL="0" lvl="1" indent="0">
              <a:buNone/>
            </a:pPr>
            <a:endParaRPr lang="en-US" dirty="0"/>
          </a:p>
        </p:txBody>
      </p:sp>
      <p:pic>
        <p:nvPicPr>
          <p:cNvPr id="4" name="Picture 3">
            <a:extLst>
              <a:ext uri="{FF2B5EF4-FFF2-40B4-BE49-F238E27FC236}">
                <a16:creationId xmlns:a16="http://schemas.microsoft.com/office/drawing/2014/main" id="{47009804-4DD0-434B-8E9D-9B7906E3331D}"/>
              </a:ext>
            </a:extLst>
          </p:cNvPr>
          <p:cNvPicPr>
            <a:picLocks noChangeAspect="1"/>
          </p:cNvPicPr>
          <p:nvPr/>
        </p:nvPicPr>
        <p:blipFill>
          <a:blip r:embed="rId3"/>
          <a:stretch>
            <a:fillRect/>
          </a:stretch>
        </p:blipFill>
        <p:spPr>
          <a:xfrm>
            <a:off x="0" y="1225072"/>
            <a:ext cx="6154248" cy="4092575"/>
          </a:xfrm>
          <a:prstGeom prst="rect">
            <a:avLst/>
          </a:prstGeom>
        </p:spPr>
      </p:pic>
      <p:sp>
        <p:nvSpPr>
          <p:cNvPr id="6" name="Text Placeholder 16">
            <a:extLst>
              <a:ext uri="{FF2B5EF4-FFF2-40B4-BE49-F238E27FC236}">
                <a16:creationId xmlns:a16="http://schemas.microsoft.com/office/drawing/2014/main" id="{E78F6287-520C-8441-B37F-0B72C0B5137C}"/>
              </a:ext>
            </a:extLst>
          </p:cNvPr>
          <p:cNvSpPr txBox="1">
            <a:spLocks/>
          </p:cNvSpPr>
          <p:nvPr/>
        </p:nvSpPr>
        <p:spPr bwMode="auto">
          <a:xfrm>
            <a:off x="407315" y="6080125"/>
            <a:ext cx="10079710" cy="777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200"/>
              </a:spcBef>
              <a:spcAft>
                <a:spcPts val="200"/>
              </a:spcAft>
              <a:buClr>
                <a:srgbClr val="7F7F7F"/>
              </a:buClr>
              <a:buSzPct val="100000"/>
              <a:buFont typeface="Arial" charset="0"/>
              <a:buChar char="​"/>
              <a:defRPr lang="en-US" sz="2000" kern="1200">
                <a:solidFill>
                  <a:srgbClr val="5C656A"/>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accent2"/>
              </a:buClr>
              <a:buSzPct val="100000"/>
              <a:buFont typeface="Arial" charset="0"/>
              <a:buChar char="•"/>
              <a:defRPr lang="en-US" kern="1200">
                <a:solidFill>
                  <a:schemeClr val="accent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accent2"/>
              </a:buClr>
              <a:buSzPct val="100000"/>
              <a:buFont typeface="Arial" charset="0"/>
              <a:buChar char="•"/>
              <a:defRPr lang="en-US" sz="1600" kern="1200">
                <a:solidFill>
                  <a:schemeClr val="accent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accent2"/>
              </a:buClr>
              <a:buSzPct val="100000"/>
              <a:buFont typeface="Arial" charset="0"/>
              <a:buChar char="•"/>
              <a:defRPr lang="en-US" sz="1400" b="1" kern="1200">
                <a:solidFill>
                  <a:schemeClr val="accent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dirty="0">
                <a:solidFill>
                  <a:schemeClr val="accent2">
                    <a:lumMod val="75000"/>
                  </a:schemeClr>
                </a:solidFill>
              </a:rPr>
              <a:t>Image credit:</a:t>
            </a:r>
            <a:endParaRPr lang="en-US" sz="1600" dirty="0"/>
          </a:p>
          <a:p>
            <a:r>
              <a:rPr lang="en-US" sz="1600" dirty="0"/>
              <a:t>https://</a:t>
            </a:r>
            <a:r>
              <a:rPr lang="en-US" sz="1600" dirty="0" err="1"/>
              <a:t>commons.wikimedia.org</a:t>
            </a:r>
            <a:r>
              <a:rPr lang="en-US" sz="1600" dirty="0"/>
              <a:t>/wiki/</a:t>
            </a:r>
            <a:r>
              <a:rPr lang="en-US" sz="1600" dirty="0" err="1"/>
              <a:t>File:People_in_small_discussion_group_meeting.jpg</a:t>
            </a:r>
            <a:endParaRPr lang="en-US" sz="1600" dirty="0"/>
          </a:p>
        </p:txBody>
      </p:sp>
    </p:spTree>
    <p:extLst>
      <p:ext uri="{BB962C8B-B14F-4D97-AF65-F5344CB8AC3E}">
        <p14:creationId xmlns:p14="http://schemas.microsoft.com/office/powerpoint/2010/main" val="158718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Responding to a Question</a:t>
            </a:r>
          </a:p>
        </p:txBody>
      </p:sp>
      <p:sp>
        <p:nvSpPr>
          <p:cNvPr id="17" name="Text Placeholder 16"/>
          <p:cNvSpPr>
            <a:spLocks noGrp="1"/>
          </p:cNvSpPr>
          <p:nvPr>
            <p:ph idx="10"/>
          </p:nvPr>
        </p:nvSpPr>
        <p:spPr>
          <a:xfrm>
            <a:off x="2857500" y="1571625"/>
            <a:ext cx="8759828" cy="4508500"/>
          </a:xfrm>
        </p:spPr>
        <p:txBody>
          <a:bodyPr/>
          <a:lstStyle/>
          <a:p>
            <a:r>
              <a:rPr lang="en-US" dirty="0"/>
              <a:t>“I don’t know”.</a:t>
            </a:r>
          </a:p>
          <a:p>
            <a:r>
              <a:rPr lang="en-US" dirty="0"/>
              <a:t>“You can’t do it”. </a:t>
            </a:r>
          </a:p>
          <a:p>
            <a:r>
              <a:rPr lang="en-US" dirty="0"/>
              <a:t>“You could try this, oh wait, that doesn’t work. You could try that, that’s closer, but oh that doesn’t work either.”</a:t>
            </a:r>
          </a:p>
          <a:p>
            <a:r>
              <a:rPr lang="en-US" dirty="0">
                <a:solidFill>
                  <a:schemeClr val="tx1"/>
                </a:solidFill>
              </a:rPr>
              <a:t>“Let’s hop in a call and work it out.”</a:t>
            </a:r>
          </a:p>
          <a:p>
            <a:r>
              <a:rPr lang="en-US" dirty="0"/>
              <a:t>“You can’t do it because</a:t>
            </a:r>
            <a:r>
              <a:rPr lang="en-US" dirty="0">
                <a:solidFill>
                  <a:schemeClr val="tx1"/>
                </a:solidFill>
              </a:rPr>
              <a:t> a case-sensitive index puts A and a 25 letters apart whereas a case-insensitive one puts them next to each other/equal weight”</a:t>
            </a:r>
          </a:p>
        </p:txBody>
      </p:sp>
      <p:sp>
        <p:nvSpPr>
          <p:cNvPr id="2" name="Text Placeholder 1"/>
          <p:cNvSpPr>
            <a:spLocks noGrp="1"/>
          </p:cNvSpPr>
          <p:nvPr>
            <p:ph type="body" sz="quarter" idx="16"/>
          </p:nvPr>
        </p:nvSpPr>
        <p:spPr>
          <a:xfrm>
            <a:off x="571503" y="1081137"/>
            <a:ext cx="11046141" cy="738664"/>
          </a:xfrm>
        </p:spPr>
        <p:txBody>
          <a:bodyPr/>
          <a:lstStyle/>
          <a:p>
            <a:r>
              <a:rPr lang="en-US" dirty="0"/>
              <a:t>“How can I get the DB to use an index on this case-sensitive query?” </a:t>
            </a:r>
          </a:p>
          <a:p>
            <a:endParaRPr lang="en-US" dirty="0"/>
          </a:p>
        </p:txBody>
      </p:sp>
      <p:sp>
        <p:nvSpPr>
          <p:cNvPr id="5" name="Title 2">
            <a:extLst>
              <a:ext uri="{FF2B5EF4-FFF2-40B4-BE49-F238E27FC236}">
                <a16:creationId xmlns:a16="http://schemas.microsoft.com/office/drawing/2014/main" id="{0E759B6E-0169-524C-8993-B9E636EA569F}"/>
              </a:ext>
            </a:extLst>
          </p:cNvPr>
          <p:cNvSpPr txBox="1">
            <a:spLocks/>
          </p:cNvSpPr>
          <p:nvPr/>
        </p:nvSpPr>
        <p:spPr bwMode="auto">
          <a:xfrm>
            <a:off x="571500" y="1721113"/>
            <a:ext cx="1673229" cy="4457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lvl1pPr algn="l" rtl="0" eaLnBrk="1" fontAlgn="base" hangingPunct="1">
              <a:lnSpc>
                <a:spcPct val="95000"/>
              </a:lnSpc>
              <a:spcBef>
                <a:spcPct val="0"/>
              </a:spcBef>
              <a:spcAft>
                <a:spcPct val="0"/>
              </a:spcAft>
              <a:defRPr lang="en-US" sz="3200" kern="1200">
                <a:solidFill>
                  <a:schemeClr val="accent1"/>
                </a:solidFill>
                <a:latin typeface="+mn-lt"/>
                <a:ea typeface="ＭＳ Ｐゴシック" charset="0"/>
                <a:cs typeface="ＭＳ Ｐゴシック" charset="0"/>
              </a:defRPr>
            </a:lvl1pPr>
            <a:lvl2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2pPr>
            <a:lvl3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3pPr>
            <a:lvl4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4pPr>
            <a:lvl5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9pPr>
          </a:lstStyle>
          <a:p>
            <a:pPr algn="ctr"/>
            <a:r>
              <a:rPr lang="en-US" sz="30000" b="1" dirty="0">
                <a:solidFill>
                  <a:schemeClr val="accent4"/>
                </a:solidFill>
              </a:rPr>
              <a:t>?</a:t>
            </a:r>
          </a:p>
        </p:txBody>
      </p:sp>
    </p:spTree>
    <p:extLst>
      <p:ext uri="{BB962C8B-B14F-4D97-AF65-F5344CB8AC3E}">
        <p14:creationId xmlns:p14="http://schemas.microsoft.com/office/powerpoint/2010/main" val="169205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Communication</a:t>
            </a:r>
          </a:p>
        </p:txBody>
      </p:sp>
      <p:sp>
        <p:nvSpPr>
          <p:cNvPr id="17" name="Text Placeholder 16"/>
          <p:cNvSpPr>
            <a:spLocks noGrp="1"/>
          </p:cNvSpPr>
          <p:nvPr>
            <p:ph idx="10"/>
          </p:nvPr>
        </p:nvSpPr>
        <p:spPr>
          <a:xfrm>
            <a:off x="3057525" y="1763713"/>
            <a:ext cx="8559803" cy="4316412"/>
          </a:xfrm>
        </p:spPr>
        <p:txBody>
          <a:bodyPr/>
          <a:lstStyle/>
          <a:p>
            <a:r>
              <a:rPr lang="en-US" dirty="0">
                <a:solidFill>
                  <a:schemeClr val="tx1"/>
                </a:solidFill>
              </a:rPr>
              <a:t>Try using WHERE foo=‘</a:t>
            </a:r>
            <a:r>
              <a:rPr lang="en-US" dirty="0" err="1">
                <a:solidFill>
                  <a:schemeClr val="tx1"/>
                </a:solidFill>
              </a:rPr>
              <a:t>Foobar</a:t>
            </a:r>
            <a:r>
              <a:rPr lang="en-US" dirty="0">
                <a:solidFill>
                  <a:schemeClr val="tx1"/>
                </a:solidFill>
              </a:rPr>
              <a:t>” AND foo=‘</a:t>
            </a:r>
            <a:r>
              <a:rPr lang="en-US" dirty="0" err="1">
                <a:solidFill>
                  <a:schemeClr val="tx1"/>
                </a:solidFill>
              </a:rPr>
              <a:t>Foobar</a:t>
            </a:r>
            <a:r>
              <a:rPr lang="en-US" dirty="0">
                <a:solidFill>
                  <a:schemeClr val="tx1"/>
                </a:solidFill>
              </a:rPr>
              <a:t>’ collate utf8_bin; and see if it still uses an index.</a:t>
            </a:r>
          </a:p>
          <a:p>
            <a:r>
              <a:rPr lang="en-US" dirty="0">
                <a:solidFill>
                  <a:schemeClr val="tx1"/>
                </a:solidFill>
              </a:rPr>
              <a:t>I tested WHERE foo=‘</a:t>
            </a:r>
            <a:r>
              <a:rPr lang="en-US" dirty="0" err="1">
                <a:solidFill>
                  <a:schemeClr val="tx1"/>
                </a:solidFill>
              </a:rPr>
              <a:t>Foobar</a:t>
            </a:r>
            <a:r>
              <a:rPr lang="en-US" dirty="0">
                <a:solidFill>
                  <a:schemeClr val="tx1"/>
                </a:solidFill>
              </a:rPr>
              <a:t>” AND foo=‘</a:t>
            </a:r>
            <a:r>
              <a:rPr lang="en-US" dirty="0" err="1">
                <a:solidFill>
                  <a:schemeClr val="tx1"/>
                </a:solidFill>
              </a:rPr>
              <a:t>Foobar</a:t>
            </a:r>
            <a:r>
              <a:rPr lang="en-US" dirty="0">
                <a:solidFill>
                  <a:schemeClr val="tx1"/>
                </a:solidFill>
              </a:rPr>
              <a:t>’ collate utf8_bin; and it still uses an index, so you can do that.</a:t>
            </a:r>
          </a:p>
          <a:p>
            <a:pPr marL="0" lvl="1" indent="0">
              <a:buNone/>
            </a:pPr>
            <a:endParaRPr lang="en-US" sz="2000" dirty="0">
              <a:solidFill>
                <a:schemeClr val="tx1"/>
              </a:solidFill>
            </a:endParaRPr>
          </a:p>
          <a:p>
            <a:pPr marL="0" lvl="1" indent="0">
              <a:buNone/>
            </a:pPr>
            <a:r>
              <a:rPr lang="en-US" sz="2000" dirty="0">
                <a:solidFill>
                  <a:schemeClr val="tx1"/>
                </a:solidFill>
              </a:rPr>
              <a:t>“What is the problem you are trying to solve?”</a:t>
            </a:r>
          </a:p>
          <a:p>
            <a:pPr marL="0" lvl="1" indent="0">
              <a:buNone/>
            </a:pPr>
            <a:endParaRPr lang="en-US" sz="2000" dirty="0">
              <a:solidFill>
                <a:schemeClr val="tx1"/>
              </a:solidFill>
            </a:endParaRPr>
          </a:p>
          <a:p>
            <a:pPr marL="0" lvl="1" indent="0">
              <a:buNone/>
            </a:pPr>
            <a:r>
              <a:rPr lang="en-US" sz="2000" dirty="0">
                <a:solidFill>
                  <a:schemeClr val="tx1"/>
                </a:solidFill>
              </a:rPr>
              <a:t>Think about who is asking the question.</a:t>
            </a:r>
          </a:p>
          <a:p>
            <a:pPr marL="0" lvl="1" indent="0">
              <a:buNone/>
            </a:pPr>
            <a:endParaRPr lang="en-US" sz="2000" dirty="0">
              <a:solidFill>
                <a:schemeClr val="tx1"/>
              </a:solidFill>
            </a:endParaRPr>
          </a:p>
          <a:p>
            <a:pPr marL="0" lvl="1" indent="0">
              <a:buNone/>
            </a:pPr>
            <a:r>
              <a:rPr lang="en-US" sz="2000" dirty="0">
                <a:solidFill>
                  <a:schemeClr val="tx1"/>
                </a:solidFill>
              </a:rPr>
              <a:t>Think about what is going on.</a:t>
            </a:r>
          </a:p>
          <a:p>
            <a:pPr marL="0" lvl="1" indent="0">
              <a:buNone/>
            </a:pPr>
            <a:endParaRPr lang="en-US" sz="2000" dirty="0">
              <a:solidFill>
                <a:schemeClr val="tx1"/>
              </a:solidFill>
            </a:endParaRPr>
          </a:p>
          <a:p>
            <a:pPr marL="0" lvl="1" indent="0">
              <a:buNone/>
            </a:pPr>
            <a:endParaRPr lang="en-US" sz="2000" dirty="0">
              <a:solidFill>
                <a:schemeClr val="tx1"/>
              </a:solidFill>
            </a:endParaRPr>
          </a:p>
        </p:txBody>
      </p:sp>
      <p:sp>
        <p:nvSpPr>
          <p:cNvPr id="2" name="Text Placeholder 1"/>
          <p:cNvSpPr>
            <a:spLocks noGrp="1"/>
          </p:cNvSpPr>
          <p:nvPr>
            <p:ph type="body" sz="quarter" idx="16"/>
          </p:nvPr>
        </p:nvSpPr>
        <p:spPr/>
        <p:txBody>
          <a:bodyPr/>
          <a:lstStyle/>
          <a:p>
            <a:endParaRPr lang="en-US" dirty="0"/>
          </a:p>
        </p:txBody>
      </p:sp>
      <p:sp>
        <p:nvSpPr>
          <p:cNvPr id="5" name="Title 2">
            <a:extLst>
              <a:ext uri="{FF2B5EF4-FFF2-40B4-BE49-F238E27FC236}">
                <a16:creationId xmlns:a16="http://schemas.microsoft.com/office/drawing/2014/main" id="{0FFECB51-AA73-1E4B-9292-DC2C43CE5CF2}"/>
              </a:ext>
            </a:extLst>
          </p:cNvPr>
          <p:cNvSpPr txBox="1">
            <a:spLocks/>
          </p:cNvSpPr>
          <p:nvPr/>
        </p:nvSpPr>
        <p:spPr bwMode="auto">
          <a:xfrm>
            <a:off x="571500" y="1721113"/>
            <a:ext cx="1673229" cy="44577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lvl1pPr algn="l" rtl="0" eaLnBrk="1" fontAlgn="base" hangingPunct="1">
              <a:lnSpc>
                <a:spcPct val="95000"/>
              </a:lnSpc>
              <a:spcBef>
                <a:spcPct val="0"/>
              </a:spcBef>
              <a:spcAft>
                <a:spcPct val="0"/>
              </a:spcAft>
              <a:defRPr lang="en-US" sz="3200" kern="1200">
                <a:solidFill>
                  <a:schemeClr val="accent1"/>
                </a:solidFill>
                <a:latin typeface="+mn-lt"/>
                <a:ea typeface="ＭＳ Ｐゴシック" charset="0"/>
                <a:cs typeface="ＭＳ Ｐゴシック" charset="0"/>
              </a:defRPr>
            </a:lvl1pPr>
            <a:lvl2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2pPr>
            <a:lvl3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3pPr>
            <a:lvl4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4pPr>
            <a:lvl5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9pPr>
          </a:lstStyle>
          <a:p>
            <a:pPr algn="ctr"/>
            <a:r>
              <a:rPr lang="en-US" sz="30000" b="1" dirty="0">
                <a:solidFill>
                  <a:schemeClr val="accent4"/>
                </a:solidFill>
              </a:rPr>
              <a:t>?</a:t>
            </a:r>
          </a:p>
        </p:txBody>
      </p:sp>
    </p:spTree>
    <p:extLst>
      <p:ext uri="{BB962C8B-B14F-4D97-AF65-F5344CB8AC3E}">
        <p14:creationId xmlns:p14="http://schemas.microsoft.com/office/powerpoint/2010/main" val="35169705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Reputation</a:t>
            </a:r>
          </a:p>
        </p:txBody>
      </p:sp>
      <p:sp>
        <p:nvSpPr>
          <p:cNvPr id="17" name="Text Placeholder 16"/>
          <p:cNvSpPr>
            <a:spLocks noGrp="1"/>
          </p:cNvSpPr>
          <p:nvPr>
            <p:ph idx="10"/>
          </p:nvPr>
        </p:nvSpPr>
        <p:spPr>
          <a:xfrm>
            <a:off x="571503" y="1763713"/>
            <a:ext cx="11045825" cy="4316412"/>
          </a:xfrm>
        </p:spPr>
        <p:txBody>
          <a:bodyPr/>
          <a:lstStyle/>
          <a:p>
            <a:pPr>
              <a:buNone/>
            </a:pPr>
            <a:r>
              <a:rPr lang="en-US" dirty="0">
                <a:solidFill>
                  <a:schemeClr val="accent2">
                    <a:lumMod val="75000"/>
                  </a:schemeClr>
                </a:solidFill>
              </a:rPr>
              <a:t>People perceiving you as an expert</a:t>
            </a:r>
          </a:p>
          <a:p>
            <a:pPr>
              <a:buNone/>
            </a:pPr>
            <a:endParaRPr lang="en-US" dirty="0">
              <a:solidFill>
                <a:schemeClr val="accent2">
                  <a:lumMod val="75000"/>
                </a:schemeClr>
              </a:solidFill>
            </a:endParaRPr>
          </a:p>
          <a:p>
            <a:pPr>
              <a:buNone/>
            </a:pPr>
            <a:r>
              <a:rPr lang="en-US" dirty="0">
                <a:solidFill>
                  <a:schemeClr val="accent2">
                    <a:lumMod val="75000"/>
                  </a:schemeClr>
                </a:solidFill>
              </a:rPr>
              <a:t>Relationships</a:t>
            </a:r>
          </a:p>
          <a:p>
            <a:pPr>
              <a:buNone/>
            </a:pPr>
            <a:endParaRPr lang="en-US" dirty="0">
              <a:solidFill>
                <a:schemeClr val="accent2">
                  <a:lumMod val="75000"/>
                </a:schemeClr>
              </a:solidFill>
            </a:endParaRPr>
          </a:p>
          <a:p>
            <a:pPr>
              <a:buNone/>
            </a:pPr>
            <a:r>
              <a:rPr lang="en-US" dirty="0">
                <a:solidFill>
                  <a:schemeClr val="accent2">
                    <a:lumMod val="75000"/>
                  </a:schemeClr>
                </a:solidFill>
              </a:rPr>
              <a:t>Trust – follow through and follow up</a:t>
            </a:r>
          </a:p>
          <a:p>
            <a:pPr>
              <a:buNone/>
            </a:pPr>
            <a:endParaRPr lang="en-US" dirty="0">
              <a:solidFill>
                <a:schemeClr val="accent2">
                  <a:lumMod val="75000"/>
                </a:schemeClr>
              </a:solidFill>
            </a:endParaRPr>
          </a:p>
          <a:p>
            <a:pPr>
              <a:buNone/>
            </a:pPr>
            <a:r>
              <a:rPr lang="en-US" dirty="0">
                <a:solidFill>
                  <a:schemeClr val="accent2">
                    <a:lumMod val="75000"/>
                  </a:schemeClr>
                </a:solidFill>
              </a:rPr>
              <a:t>Do a good job, even on jobs you think are beneath you</a:t>
            </a:r>
          </a:p>
          <a:p>
            <a:pPr>
              <a:buNone/>
            </a:pPr>
            <a:endParaRPr lang="en-US" dirty="0">
              <a:solidFill>
                <a:schemeClr val="accent2">
                  <a:lumMod val="75000"/>
                </a:schemeClr>
              </a:solidFill>
            </a:endParaRPr>
          </a:p>
          <a:p>
            <a:pPr>
              <a:buNone/>
            </a:pPr>
            <a:r>
              <a:rPr lang="en-US" dirty="0">
                <a:solidFill>
                  <a:schemeClr val="accent2">
                    <a:lumMod val="75000"/>
                  </a:schemeClr>
                </a:solidFill>
              </a:rPr>
              <a:t>Help others</a:t>
            </a:r>
          </a:p>
          <a:p>
            <a:pPr>
              <a:buNone/>
            </a:pPr>
            <a:endParaRPr lang="en-US" dirty="0">
              <a:solidFill>
                <a:schemeClr val="accent2">
                  <a:lumMod val="75000"/>
                </a:schemeClr>
              </a:solidFill>
            </a:endParaRPr>
          </a:p>
          <a:p>
            <a:pPr>
              <a:buNone/>
            </a:pPr>
            <a:endParaRPr lang="en-US" dirty="0">
              <a:solidFill>
                <a:schemeClr val="accent2">
                  <a:lumMod val="75000"/>
                </a:schemeClr>
              </a:solidFill>
            </a:endParaRPr>
          </a:p>
          <a:p>
            <a:pPr>
              <a:buNone/>
            </a:pPr>
            <a:endParaRPr lang="en-US" dirty="0">
              <a:solidFill>
                <a:schemeClr val="accent2">
                  <a:lumMod val="75000"/>
                </a:schemeClr>
              </a:solidFill>
            </a:endParaRPr>
          </a:p>
        </p:txBody>
      </p:sp>
      <p:sp>
        <p:nvSpPr>
          <p:cNvPr id="4" name="Text Placeholder 3"/>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166558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Tips and Tricks</a:t>
            </a:r>
          </a:p>
        </p:txBody>
      </p:sp>
      <p:sp>
        <p:nvSpPr>
          <p:cNvPr id="4" name="Text Placeholder 3"/>
          <p:cNvSpPr>
            <a:spLocks noGrp="1"/>
          </p:cNvSpPr>
          <p:nvPr>
            <p:ph type="body" sz="quarter" idx="16"/>
          </p:nvPr>
        </p:nvSpPr>
        <p:spPr/>
        <p:txBody>
          <a:bodyPr/>
          <a:lstStyle/>
          <a:p>
            <a:endParaRPr lang="en-US" dirty="0"/>
          </a:p>
        </p:txBody>
      </p:sp>
      <p:sp>
        <p:nvSpPr>
          <p:cNvPr id="6" name="Content Placeholder 5">
            <a:extLst>
              <a:ext uri="{FF2B5EF4-FFF2-40B4-BE49-F238E27FC236}">
                <a16:creationId xmlns:a16="http://schemas.microsoft.com/office/drawing/2014/main" id="{49FFC53A-01D5-2B42-99A4-4709A01FD0BD}"/>
              </a:ext>
            </a:extLst>
          </p:cNvPr>
          <p:cNvSpPr>
            <a:spLocks noGrp="1"/>
          </p:cNvSpPr>
          <p:nvPr>
            <p:ph sz="quarter" idx="10"/>
          </p:nvPr>
        </p:nvSpPr>
        <p:spPr>
          <a:xfrm>
            <a:off x="4857750" y="1764285"/>
            <a:ext cx="6759701" cy="4223766"/>
          </a:xfrm>
        </p:spPr>
        <p:txBody>
          <a:bodyPr/>
          <a:lstStyle/>
          <a:p>
            <a:r>
              <a:rPr lang="en-US" dirty="0"/>
              <a:t>Develop relationships</a:t>
            </a:r>
          </a:p>
          <a:p>
            <a:endParaRPr lang="en-US" dirty="0"/>
          </a:p>
          <a:p>
            <a:r>
              <a:rPr lang="en-US" dirty="0"/>
              <a:t>Thank people who do work for you and with you.</a:t>
            </a:r>
          </a:p>
          <a:p>
            <a:pPr>
              <a:buNone/>
            </a:pPr>
            <a:endParaRPr lang="en-US" dirty="0"/>
          </a:p>
          <a:p>
            <a:pPr>
              <a:buNone/>
            </a:pPr>
            <a:r>
              <a:rPr lang="en-US" dirty="0"/>
              <a:t>If a big project finishes or someone leaves the company, write a nice LinkedIn review.</a:t>
            </a:r>
          </a:p>
          <a:p>
            <a:pPr>
              <a:buNone/>
            </a:pPr>
            <a:endParaRPr lang="en-US" dirty="0"/>
          </a:p>
          <a:p>
            <a:pPr>
              <a:buNone/>
            </a:pPr>
            <a:r>
              <a:rPr lang="en-US" dirty="0"/>
              <a:t>Make it easy for others to do what you need them to do</a:t>
            </a:r>
          </a:p>
          <a:p>
            <a:endParaRPr lang="en-US" dirty="0"/>
          </a:p>
        </p:txBody>
      </p:sp>
      <p:sp>
        <p:nvSpPr>
          <p:cNvPr id="2" name="Heart 1">
            <a:extLst>
              <a:ext uri="{FF2B5EF4-FFF2-40B4-BE49-F238E27FC236}">
                <a16:creationId xmlns:a16="http://schemas.microsoft.com/office/drawing/2014/main" id="{E6E42318-C136-D449-BF7E-AB11F7E3B69E}"/>
              </a:ext>
            </a:extLst>
          </p:cNvPr>
          <p:cNvSpPr/>
          <p:nvPr/>
        </p:nvSpPr>
        <p:spPr>
          <a:xfrm>
            <a:off x="542925" y="1904493"/>
            <a:ext cx="3943350" cy="3943350"/>
          </a:xfrm>
          <a:prstGeom prst="heart">
            <a:avLst/>
          </a:prstGeom>
          <a:solidFill>
            <a:srgbClr val="FF0000"/>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latin typeface="Salesforce Sans"/>
              <a:cs typeface="Salesforce Sans"/>
            </a:endParaRPr>
          </a:p>
        </p:txBody>
      </p:sp>
    </p:spTree>
    <p:extLst>
      <p:ext uri="{BB962C8B-B14F-4D97-AF65-F5344CB8AC3E}">
        <p14:creationId xmlns:p14="http://schemas.microsoft.com/office/powerpoint/2010/main" val="38741782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CA12860-61F2-684D-B93C-A6234C55CABA}"/>
              </a:ext>
            </a:extLst>
          </p:cNvPr>
          <p:cNvSpPr>
            <a:spLocks noGrp="1"/>
          </p:cNvSpPr>
          <p:nvPr>
            <p:ph sz="quarter" idx="10"/>
          </p:nvPr>
        </p:nvSpPr>
        <p:spPr>
          <a:xfrm>
            <a:off x="4400550" y="1743075"/>
            <a:ext cx="7216901" cy="4244976"/>
          </a:xfrm>
        </p:spPr>
        <p:txBody>
          <a:bodyPr/>
          <a:lstStyle/>
          <a:p>
            <a:r>
              <a:rPr lang="en-US" sz="2400" dirty="0"/>
              <a:t>The Unwritten Laws of Engineering - </a:t>
            </a:r>
            <a:r>
              <a:rPr lang="en-US" sz="2400" dirty="0">
                <a:hlinkClick r:id="rId3"/>
              </a:rPr>
              <a:t>http://tlmerrill.pbworks.com/w/file/fetch/85018306/Unwritten%20Laws%20Engineering.pdf</a:t>
            </a:r>
            <a:endParaRPr lang="en-US" sz="2400" dirty="0"/>
          </a:p>
          <a:p>
            <a:endParaRPr lang="en-US" sz="2400" dirty="0"/>
          </a:p>
          <a:p>
            <a:r>
              <a:rPr lang="en-US" sz="2400" dirty="0"/>
              <a:t>John </a:t>
            </a:r>
            <a:r>
              <a:rPr lang="en-US" sz="2400" dirty="0" err="1"/>
              <a:t>Allspaw’s</a:t>
            </a:r>
            <a:r>
              <a:rPr lang="en-US" sz="2400" dirty="0"/>
              <a:t> “On Being a Senior Engineer” which includes “The Ten Commandments of Egoless Programming”. </a:t>
            </a:r>
            <a:r>
              <a:rPr lang="en-US" sz="2400" dirty="0">
                <a:hlinkClick r:id="rId4"/>
              </a:rPr>
              <a:t>https://</a:t>
            </a:r>
            <a:r>
              <a:rPr lang="en-US" sz="2400" dirty="0" err="1">
                <a:hlinkClick r:id="rId4"/>
              </a:rPr>
              <a:t>www.kitchensoap.com</a:t>
            </a:r>
            <a:r>
              <a:rPr lang="en-US" sz="2400" dirty="0">
                <a:hlinkClick r:id="rId4"/>
              </a:rPr>
              <a:t>/2012/10/25/on-being-a-senior-engineer/</a:t>
            </a:r>
            <a:endParaRPr lang="en-US" sz="2400" dirty="0"/>
          </a:p>
          <a:p>
            <a:endParaRPr lang="en-US" sz="2400" dirty="0"/>
          </a:p>
          <a:p>
            <a:pPr>
              <a:buNone/>
            </a:pPr>
            <a:endParaRPr lang="en-US" sz="2400" dirty="0"/>
          </a:p>
        </p:txBody>
      </p:sp>
      <p:sp>
        <p:nvSpPr>
          <p:cNvPr id="3" name="Title 2">
            <a:extLst>
              <a:ext uri="{FF2B5EF4-FFF2-40B4-BE49-F238E27FC236}">
                <a16:creationId xmlns:a16="http://schemas.microsoft.com/office/drawing/2014/main" id="{28D0D0FE-E4C7-824C-A94D-A32AB5284756}"/>
              </a:ext>
            </a:extLst>
          </p:cNvPr>
          <p:cNvSpPr>
            <a:spLocks noGrp="1"/>
          </p:cNvSpPr>
          <p:nvPr>
            <p:ph type="title"/>
          </p:nvPr>
        </p:nvSpPr>
        <p:spPr>
          <a:xfrm>
            <a:off x="571499" y="283594"/>
            <a:ext cx="11045952" cy="990119"/>
          </a:xfrm>
        </p:spPr>
        <p:txBody>
          <a:bodyPr/>
          <a:lstStyle/>
          <a:p>
            <a:pPr algn="ctr"/>
            <a:r>
              <a:rPr lang="en-US" dirty="0"/>
              <a:t>Further Study</a:t>
            </a:r>
          </a:p>
        </p:txBody>
      </p:sp>
      <p:pic>
        <p:nvPicPr>
          <p:cNvPr id="4" name="Picture 3">
            <a:extLst>
              <a:ext uri="{FF2B5EF4-FFF2-40B4-BE49-F238E27FC236}">
                <a16:creationId xmlns:a16="http://schemas.microsoft.com/office/drawing/2014/main" id="{3E047511-3B1C-EA4D-BCDF-37CAF4A89BEE}"/>
              </a:ext>
            </a:extLst>
          </p:cNvPr>
          <p:cNvPicPr>
            <a:picLocks noChangeAspect="1"/>
          </p:cNvPicPr>
          <p:nvPr/>
        </p:nvPicPr>
        <p:blipFill>
          <a:blip r:embed="rId5"/>
          <a:stretch>
            <a:fillRect/>
          </a:stretch>
        </p:blipFill>
        <p:spPr>
          <a:xfrm>
            <a:off x="0" y="0"/>
            <a:ext cx="4047286" cy="6858000"/>
          </a:xfrm>
          <a:prstGeom prst="rect">
            <a:avLst/>
          </a:prstGeom>
        </p:spPr>
      </p:pic>
    </p:spTree>
    <p:extLst>
      <p:ext uri="{BB962C8B-B14F-4D97-AF65-F5344CB8AC3E}">
        <p14:creationId xmlns:p14="http://schemas.microsoft.com/office/powerpoint/2010/main" val="2837972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1161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CA12860-61F2-684D-B93C-A6234C55CABA}"/>
              </a:ext>
            </a:extLst>
          </p:cNvPr>
          <p:cNvSpPr>
            <a:spLocks noGrp="1"/>
          </p:cNvSpPr>
          <p:nvPr>
            <p:ph sz="quarter" idx="10"/>
          </p:nvPr>
        </p:nvSpPr>
        <p:spPr>
          <a:xfrm>
            <a:off x="5734372" y="1764285"/>
            <a:ext cx="5883079" cy="4223766"/>
          </a:xfrm>
        </p:spPr>
        <p:txBody>
          <a:bodyPr/>
          <a:lstStyle/>
          <a:p>
            <a:pPr algn="ctr"/>
            <a:r>
              <a:rPr lang="en-US" sz="4000" dirty="0"/>
              <a:t>Senior </a:t>
            </a:r>
          </a:p>
          <a:p>
            <a:pPr algn="ctr"/>
            <a:endParaRPr lang="en-US" sz="4000" dirty="0"/>
          </a:p>
          <a:p>
            <a:pPr algn="ctr"/>
            <a:r>
              <a:rPr lang="en-US" sz="4000" dirty="0"/>
              <a:t>vs</a:t>
            </a:r>
          </a:p>
          <a:p>
            <a:pPr algn="ctr"/>
            <a:endParaRPr lang="en-US" sz="4000" dirty="0"/>
          </a:p>
          <a:p>
            <a:pPr algn="ctr"/>
            <a:r>
              <a:rPr lang="en-US" sz="4000" dirty="0"/>
              <a:t>Junior</a:t>
            </a:r>
          </a:p>
        </p:txBody>
      </p:sp>
      <p:pic>
        <p:nvPicPr>
          <p:cNvPr id="10" name="Picture 9">
            <a:extLst>
              <a:ext uri="{FF2B5EF4-FFF2-40B4-BE49-F238E27FC236}">
                <a16:creationId xmlns:a16="http://schemas.microsoft.com/office/drawing/2014/main" id="{7803BE8E-2FE3-E940-9F13-D07841C7E863}"/>
              </a:ext>
            </a:extLst>
          </p:cNvPr>
          <p:cNvPicPr>
            <a:picLocks noChangeAspect="1"/>
          </p:cNvPicPr>
          <p:nvPr/>
        </p:nvPicPr>
        <p:blipFill>
          <a:blip r:embed="rId3"/>
          <a:stretch>
            <a:fillRect/>
          </a:stretch>
        </p:blipFill>
        <p:spPr>
          <a:xfrm>
            <a:off x="159530" y="0"/>
            <a:ext cx="5143500" cy="6858000"/>
          </a:xfrm>
          <a:prstGeom prst="rect">
            <a:avLst/>
          </a:prstGeom>
        </p:spPr>
      </p:pic>
    </p:spTree>
    <p:extLst>
      <p:ext uri="{BB962C8B-B14F-4D97-AF65-F5344CB8AC3E}">
        <p14:creationId xmlns:p14="http://schemas.microsoft.com/office/powerpoint/2010/main" val="17192363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CA12860-61F2-684D-B93C-A6234C55CABA}"/>
              </a:ext>
            </a:extLst>
          </p:cNvPr>
          <p:cNvSpPr>
            <a:spLocks noGrp="1"/>
          </p:cNvSpPr>
          <p:nvPr>
            <p:ph sz="quarter" idx="10"/>
          </p:nvPr>
        </p:nvSpPr>
        <p:spPr>
          <a:xfrm>
            <a:off x="3114676" y="1697515"/>
            <a:ext cx="2228850" cy="4530726"/>
          </a:xfrm>
        </p:spPr>
        <p:txBody>
          <a:bodyPr/>
          <a:lstStyle/>
          <a:p>
            <a:r>
              <a:rPr lang="en-US" sz="2400" dirty="0"/>
              <a:t>Junior</a:t>
            </a:r>
          </a:p>
          <a:p>
            <a:r>
              <a:rPr lang="en-US" sz="2400" dirty="0"/>
              <a:t>Staff</a:t>
            </a:r>
          </a:p>
          <a:p>
            <a:r>
              <a:rPr lang="en-US" sz="2400" dirty="0"/>
              <a:t>Senior</a:t>
            </a:r>
          </a:p>
          <a:p>
            <a:r>
              <a:rPr lang="en-US" sz="2400" dirty="0"/>
              <a:t>Master</a:t>
            </a:r>
          </a:p>
        </p:txBody>
      </p:sp>
      <p:sp>
        <p:nvSpPr>
          <p:cNvPr id="3" name="Title 2">
            <a:extLst>
              <a:ext uri="{FF2B5EF4-FFF2-40B4-BE49-F238E27FC236}">
                <a16:creationId xmlns:a16="http://schemas.microsoft.com/office/drawing/2014/main" id="{925D51F6-0031-6044-A37A-2A273D098DFE}"/>
              </a:ext>
            </a:extLst>
          </p:cNvPr>
          <p:cNvSpPr>
            <a:spLocks noGrp="1"/>
          </p:cNvSpPr>
          <p:nvPr>
            <p:ph type="title"/>
          </p:nvPr>
        </p:nvSpPr>
        <p:spPr>
          <a:xfrm>
            <a:off x="571500" y="63503"/>
            <a:ext cx="11045952" cy="990119"/>
          </a:xfrm>
        </p:spPr>
        <p:txBody>
          <a:bodyPr/>
          <a:lstStyle/>
          <a:p>
            <a:pPr algn="ctr"/>
            <a:r>
              <a:rPr lang="en-US" dirty="0"/>
              <a:t>Different Levels</a:t>
            </a:r>
          </a:p>
        </p:txBody>
      </p:sp>
      <p:pic>
        <p:nvPicPr>
          <p:cNvPr id="7" name="Picture 6">
            <a:extLst>
              <a:ext uri="{FF2B5EF4-FFF2-40B4-BE49-F238E27FC236}">
                <a16:creationId xmlns:a16="http://schemas.microsoft.com/office/drawing/2014/main" id="{20C00B5A-1275-BC42-AFE6-8F429BC2D30C}"/>
              </a:ext>
            </a:extLst>
          </p:cNvPr>
          <p:cNvPicPr>
            <a:picLocks noChangeAspect="1"/>
          </p:cNvPicPr>
          <p:nvPr/>
        </p:nvPicPr>
        <p:blipFill rotWithShape="1">
          <a:blip r:embed="rId3"/>
          <a:srcRect t="34444" b="18333"/>
          <a:stretch/>
        </p:blipFill>
        <p:spPr>
          <a:xfrm>
            <a:off x="2886075" y="3962878"/>
            <a:ext cx="6858000" cy="2428876"/>
          </a:xfrm>
          <a:prstGeom prst="rect">
            <a:avLst/>
          </a:prstGeom>
        </p:spPr>
      </p:pic>
      <p:sp>
        <p:nvSpPr>
          <p:cNvPr id="11" name="Content Placeholder 8">
            <a:extLst>
              <a:ext uri="{FF2B5EF4-FFF2-40B4-BE49-F238E27FC236}">
                <a16:creationId xmlns:a16="http://schemas.microsoft.com/office/drawing/2014/main" id="{24A571B5-7CA7-5F47-87BD-72DEA9AF50E5}"/>
              </a:ext>
            </a:extLst>
          </p:cNvPr>
          <p:cNvSpPr txBox="1">
            <a:spLocks/>
          </p:cNvSpPr>
          <p:nvPr/>
        </p:nvSpPr>
        <p:spPr bwMode="auto">
          <a:xfrm>
            <a:off x="7138988" y="1697515"/>
            <a:ext cx="2228850" cy="453072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200"/>
              </a:spcBef>
              <a:spcAft>
                <a:spcPts val="200"/>
              </a:spcAft>
              <a:buClr>
                <a:srgbClr val="7F7F7F"/>
              </a:buClr>
              <a:buSzPct val="100000"/>
              <a:buFont typeface="Arial" charset="0"/>
              <a:buChar char="​"/>
              <a:defRPr lang="en-US" sz="2000" kern="1200">
                <a:solidFill>
                  <a:srgbClr val="5C656A"/>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accent2"/>
              </a:buClr>
              <a:buSzPct val="100000"/>
              <a:buFont typeface="Arial" charset="0"/>
              <a:buChar char="•"/>
              <a:defRPr lang="en-US" kern="1200">
                <a:solidFill>
                  <a:schemeClr val="accent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accent2"/>
              </a:buClr>
              <a:buSzPct val="100000"/>
              <a:buFont typeface="Arial" charset="0"/>
              <a:buChar char="•"/>
              <a:defRPr lang="en-US" sz="1600" kern="1200">
                <a:solidFill>
                  <a:schemeClr val="accent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accent2"/>
              </a:buClr>
              <a:buSzPct val="100000"/>
              <a:buFont typeface="Arial" charset="0"/>
              <a:buChar char="•"/>
              <a:defRPr lang="en-US" sz="1400" b="1" kern="1200">
                <a:solidFill>
                  <a:schemeClr val="accent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Lead</a:t>
            </a:r>
          </a:p>
          <a:p>
            <a:r>
              <a:rPr lang="en-US" sz="2400" dirty="0"/>
              <a:t>Guru</a:t>
            </a:r>
          </a:p>
          <a:p>
            <a:r>
              <a:rPr lang="en-US" sz="2400" dirty="0"/>
              <a:t>Fellow</a:t>
            </a:r>
          </a:p>
          <a:p>
            <a:r>
              <a:rPr lang="en-US" sz="2400" dirty="0"/>
              <a:t>I, II, III, IV, etc.</a:t>
            </a:r>
          </a:p>
        </p:txBody>
      </p:sp>
    </p:spTree>
    <p:extLst>
      <p:ext uri="{BB962C8B-B14F-4D97-AF65-F5344CB8AC3E}">
        <p14:creationId xmlns:p14="http://schemas.microsoft.com/office/powerpoint/2010/main" val="7944073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43500" y="63503"/>
            <a:ext cx="6473952" cy="990119"/>
          </a:xfrm>
        </p:spPr>
        <p:txBody>
          <a:bodyPr/>
          <a:lstStyle/>
          <a:p>
            <a:pPr algn="ctr"/>
            <a:r>
              <a:rPr lang="en-US" dirty="0"/>
              <a:t>Basic Levels</a:t>
            </a:r>
          </a:p>
        </p:txBody>
      </p:sp>
      <p:sp>
        <p:nvSpPr>
          <p:cNvPr id="17" name="Text Placeholder 16"/>
          <p:cNvSpPr>
            <a:spLocks noGrp="1"/>
          </p:cNvSpPr>
          <p:nvPr>
            <p:ph idx="10"/>
          </p:nvPr>
        </p:nvSpPr>
        <p:spPr>
          <a:xfrm>
            <a:off x="5772147" y="1143000"/>
            <a:ext cx="5845181" cy="4937125"/>
          </a:xfrm>
        </p:spPr>
        <p:txBody>
          <a:bodyPr/>
          <a:lstStyle/>
          <a:p>
            <a:pPr>
              <a:buNone/>
            </a:pPr>
            <a:endParaRPr lang="en-US" dirty="0">
              <a:solidFill>
                <a:schemeClr val="accent2">
                  <a:lumMod val="75000"/>
                </a:schemeClr>
              </a:solidFill>
            </a:endParaRPr>
          </a:p>
          <a:p>
            <a:pPr>
              <a:buNone/>
            </a:pPr>
            <a:r>
              <a:rPr lang="en-US" dirty="0">
                <a:solidFill>
                  <a:schemeClr val="accent2">
                    <a:lumMod val="75000"/>
                  </a:schemeClr>
                </a:solidFill>
              </a:rPr>
              <a:t>Executing written processes</a:t>
            </a:r>
          </a:p>
          <a:p>
            <a:pPr>
              <a:buNone/>
            </a:pPr>
            <a:r>
              <a:rPr lang="en-US" dirty="0">
                <a:solidFill>
                  <a:schemeClr val="accent2">
                    <a:lumMod val="75000"/>
                  </a:schemeClr>
                </a:solidFill>
              </a:rPr>
              <a:t>Creating a new process and executing it</a:t>
            </a:r>
          </a:p>
          <a:p>
            <a:pPr>
              <a:buNone/>
            </a:pPr>
            <a:r>
              <a:rPr lang="en-US" dirty="0">
                <a:solidFill>
                  <a:schemeClr val="accent2">
                    <a:lumMod val="75000"/>
                  </a:schemeClr>
                </a:solidFill>
              </a:rPr>
              <a:t>Taking initiative on a task</a:t>
            </a:r>
          </a:p>
          <a:p>
            <a:pPr>
              <a:buNone/>
            </a:pPr>
            <a:r>
              <a:rPr lang="en-US" dirty="0">
                <a:solidFill>
                  <a:schemeClr val="accent2">
                    <a:lumMod val="75000"/>
                  </a:schemeClr>
                </a:solidFill>
              </a:rPr>
              <a:t>	e.g. you see something wrong and fix it</a:t>
            </a:r>
          </a:p>
          <a:p>
            <a:pPr>
              <a:buNone/>
            </a:pPr>
            <a:r>
              <a:rPr lang="en-US" dirty="0">
                <a:solidFill>
                  <a:schemeClr val="accent2">
                    <a:lumMod val="75000"/>
                  </a:schemeClr>
                </a:solidFill>
              </a:rPr>
              <a:t>	Balance</a:t>
            </a:r>
          </a:p>
          <a:p>
            <a:pPr>
              <a:buNone/>
            </a:pPr>
            <a:r>
              <a:rPr lang="en-US" dirty="0">
                <a:solidFill>
                  <a:schemeClr val="accent2">
                    <a:lumMod val="75000"/>
                  </a:schemeClr>
                </a:solidFill>
              </a:rPr>
              <a:t>Leading a project</a:t>
            </a:r>
          </a:p>
          <a:p>
            <a:pPr>
              <a:buNone/>
            </a:pPr>
            <a:r>
              <a:rPr lang="en-US" dirty="0">
                <a:solidFill>
                  <a:schemeClr val="accent2">
                    <a:lumMod val="75000"/>
                  </a:schemeClr>
                </a:solidFill>
              </a:rPr>
              <a:t>	…that others work on as well</a:t>
            </a:r>
          </a:p>
          <a:p>
            <a:pPr>
              <a:buNone/>
            </a:pPr>
            <a:r>
              <a:rPr lang="en-US" dirty="0">
                <a:solidFill>
                  <a:schemeClr val="accent2">
                    <a:lumMod val="75000"/>
                  </a:schemeClr>
                </a:solidFill>
              </a:rPr>
              <a:t>Architecting an environment/large feature/product</a:t>
            </a:r>
          </a:p>
        </p:txBody>
      </p:sp>
      <p:sp>
        <p:nvSpPr>
          <p:cNvPr id="4" name="Text Placeholder 3"/>
          <p:cNvSpPr>
            <a:spLocks noGrp="1"/>
          </p:cNvSpPr>
          <p:nvPr>
            <p:ph type="body" sz="quarter" idx="16"/>
          </p:nvPr>
        </p:nvSpPr>
        <p:spPr/>
        <p:txBody>
          <a:bodyPr/>
          <a:lstStyle/>
          <a:p>
            <a:r>
              <a:rPr lang="en-US" dirty="0"/>
              <a:t>Pic of a Staircase here</a:t>
            </a:r>
          </a:p>
        </p:txBody>
      </p:sp>
      <p:pic>
        <p:nvPicPr>
          <p:cNvPr id="6" name="Picture 5">
            <a:extLst>
              <a:ext uri="{FF2B5EF4-FFF2-40B4-BE49-F238E27FC236}">
                <a16:creationId xmlns:a16="http://schemas.microsoft.com/office/drawing/2014/main" id="{E1E13313-2406-9A40-AF12-2E9A3D098299}"/>
              </a:ext>
            </a:extLst>
          </p:cNvPr>
          <p:cNvPicPr>
            <a:picLocks noChangeAspect="1"/>
          </p:cNvPicPr>
          <p:nvPr/>
        </p:nvPicPr>
        <p:blipFill>
          <a:blip r:embed="rId3"/>
          <a:stretch>
            <a:fillRect/>
          </a:stretch>
        </p:blipFill>
        <p:spPr>
          <a:xfrm rot="5400000">
            <a:off x="-857250" y="857250"/>
            <a:ext cx="6858000" cy="5143500"/>
          </a:xfrm>
          <a:prstGeom prst="rect">
            <a:avLst/>
          </a:prstGeom>
        </p:spPr>
      </p:pic>
    </p:spTree>
    <p:extLst>
      <p:ext uri="{BB962C8B-B14F-4D97-AF65-F5344CB8AC3E}">
        <p14:creationId xmlns:p14="http://schemas.microsoft.com/office/powerpoint/2010/main" val="4636396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The Work You Do</a:t>
            </a:r>
          </a:p>
        </p:txBody>
      </p:sp>
      <p:sp>
        <p:nvSpPr>
          <p:cNvPr id="17" name="Text Placeholder 16"/>
          <p:cNvSpPr>
            <a:spLocks noGrp="1"/>
          </p:cNvSpPr>
          <p:nvPr>
            <p:ph idx="10"/>
          </p:nvPr>
        </p:nvSpPr>
        <p:spPr>
          <a:xfrm>
            <a:off x="5000625" y="1763713"/>
            <a:ext cx="6616703" cy="4316412"/>
          </a:xfrm>
        </p:spPr>
        <p:txBody>
          <a:bodyPr/>
          <a:lstStyle/>
          <a:p>
            <a:pPr marL="0" lvl="1" indent="0">
              <a:buNone/>
            </a:pPr>
            <a:r>
              <a:rPr lang="en-US" dirty="0"/>
              <a:t>Small projects</a:t>
            </a:r>
          </a:p>
          <a:p>
            <a:pPr marL="0" lvl="1" indent="0">
              <a:buNone/>
            </a:pPr>
            <a:endParaRPr lang="en-US" dirty="0"/>
          </a:p>
          <a:p>
            <a:pPr marL="0" lvl="1" indent="0">
              <a:buNone/>
            </a:pPr>
            <a:r>
              <a:rPr lang="en-US" dirty="0"/>
              <a:t>Larger projects</a:t>
            </a:r>
          </a:p>
          <a:p>
            <a:pPr marL="0" lvl="1" indent="0">
              <a:buNone/>
            </a:pPr>
            <a:endParaRPr lang="en-US" dirty="0"/>
          </a:p>
          <a:p>
            <a:pPr marL="0" lvl="1" indent="0">
              <a:buNone/>
            </a:pPr>
            <a:r>
              <a:rPr lang="en-US" dirty="0"/>
              <a:t>Lead small/bigger projects</a:t>
            </a:r>
          </a:p>
          <a:p>
            <a:pPr marL="0" lvl="1" indent="0">
              <a:buNone/>
            </a:pPr>
            <a:endParaRPr lang="en-US" dirty="0"/>
          </a:p>
          <a:p>
            <a:pPr marL="0" lvl="1" indent="0">
              <a:buNone/>
            </a:pPr>
            <a:r>
              <a:rPr lang="en-US" dirty="0"/>
              <a:t>Participate in a project (or product)</a:t>
            </a:r>
          </a:p>
          <a:p>
            <a:pPr marL="0" lvl="1" indent="0">
              <a:buNone/>
            </a:pPr>
            <a:endParaRPr lang="en-US" dirty="0"/>
          </a:p>
          <a:p>
            <a:pPr marL="0" lvl="1" indent="0">
              <a:buNone/>
            </a:pPr>
            <a:r>
              <a:rPr lang="en-US" dirty="0"/>
              <a:t>Be part of the project specs</a:t>
            </a:r>
          </a:p>
          <a:p>
            <a:pPr marL="0" lvl="1" indent="0">
              <a:buNone/>
            </a:pPr>
            <a:endParaRPr lang="en-US" dirty="0"/>
          </a:p>
          <a:p>
            <a:pPr marL="0" lvl="1" indent="0">
              <a:buNone/>
            </a:pPr>
            <a:r>
              <a:rPr lang="en-US" dirty="0"/>
              <a:t>Define the vision for the project</a:t>
            </a:r>
          </a:p>
        </p:txBody>
      </p:sp>
      <p:sp>
        <p:nvSpPr>
          <p:cNvPr id="2" name="Text Placeholder 1"/>
          <p:cNvSpPr>
            <a:spLocks noGrp="1"/>
          </p:cNvSpPr>
          <p:nvPr>
            <p:ph type="body" sz="quarter" idx="16"/>
          </p:nvPr>
        </p:nvSpPr>
        <p:spPr/>
        <p:txBody>
          <a:bodyPr/>
          <a:lstStyle/>
          <a:p>
            <a:endParaRPr lang="en-US" dirty="0"/>
          </a:p>
        </p:txBody>
      </p:sp>
      <p:sp>
        <p:nvSpPr>
          <p:cNvPr id="5" name="Text Placeholder 16">
            <a:extLst>
              <a:ext uri="{FF2B5EF4-FFF2-40B4-BE49-F238E27FC236}">
                <a16:creationId xmlns:a16="http://schemas.microsoft.com/office/drawing/2014/main" id="{54C627FD-C575-A148-BC4A-C626F3BF5048}"/>
              </a:ext>
            </a:extLst>
          </p:cNvPr>
          <p:cNvSpPr txBox="1">
            <a:spLocks/>
          </p:cNvSpPr>
          <p:nvPr/>
        </p:nvSpPr>
        <p:spPr bwMode="auto">
          <a:xfrm>
            <a:off x="407315" y="6080125"/>
            <a:ext cx="9108160" cy="777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200"/>
              </a:spcBef>
              <a:spcAft>
                <a:spcPts val="200"/>
              </a:spcAft>
              <a:buClr>
                <a:srgbClr val="7F7F7F"/>
              </a:buClr>
              <a:buSzPct val="100000"/>
              <a:buFont typeface="Arial" charset="0"/>
              <a:buChar char="​"/>
              <a:defRPr lang="en-US" sz="2000" kern="1200">
                <a:solidFill>
                  <a:srgbClr val="5C656A"/>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accent2"/>
              </a:buClr>
              <a:buSzPct val="100000"/>
              <a:buFont typeface="Arial" charset="0"/>
              <a:buChar char="•"/>
              <a:defRPr lang="en-US" kern="1200">
                <a:solidFill>
                  <a:schemeClr val="accent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accent2"/>
              </a:buClr>
              <a:buSzPct val="100000"/>
              <a:buFont typeface="Arial" charset="0"/>
              <a:buChar char="•"/>
              <a:defRPr lang="en-US" sz="1600" kern="1200">
                <a:solidFill>
                  <a:schemeClr val="accent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accent2"/>
              </a:buClr>
              <a:buSzPct val="100000"/>
              <a:buFont typeface="Arial" charset="0"/>
              <a:buChar char="•"/>
              <a:defRPr lang="en-US" sz="1400" b="1" kern="1200">
                <a:solidFill>
                  <a:schemeClr val="accent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dirty="0">
                <a:solidFill>
                  <a:schemeClr val="accent2">
                    <a:lumMod val="75000"/>
                  </a:schemeClr>
                </a:solidFill>
                <a:latin typeface="Salesforce Sans" panose="020B0505020202020203" pitchFamily="34" charset="77"/>
              </a:rPr>
              <a:t>Image by  </a:t>
            </a:r>
            <a:r>
              <a:rPr lang="en-US" dirty="0" err="1"/>
              <a:t>すじにくシチュ</a:t>
            </a:r>
            <a:r>
              <a:rPr lang="en-US" dirty="0"/>
              <a:t>ー</a:t>
            </a:r>
            <a:endParaRPr lang="en-US" dirty="0">
              <a:solidFill>
                <a:schemeClr val="accent2">
                  <a:lumMod val="75000"/>
                </a:schemeClr>
              </a:solidFill>
              <a:latin typeface="Salesforce Sans" panose="020B0505020202020203" pitchFamily="34" charset="77"/>
            </a:endParaRPr>
          </a:p>
          <a:p>
            <a:pPr>
              <a:buNone/>
            </a:pPr>
            <a:r>
              <a:rPr lang="en-US" sz="1600" dirty="0"/>
              <a:t>https://</a:t>
            </a:r>
            <a:r>
              <a:rPr lang="en-US" sz="1600" dirty="0" err="1"/>
              <a:t>commons.wikimedia.org</a:t>
            </a:r>
            <a:r>
              <a:rPr lang="en-US" sz="1600" dirty="0"/>
              <a:t>/wiki/</a:t>
            </a:r>
            <a:r>
              <a:rPr lang="en-US" sz="1600" dirty="0" err="1"/>
              <a:t>File:Work</a:t>
            </a:r>
            <a:r>
              <a:rPr lang="en-US" sz="1600" dirty="0"/>
              <a:t>_(physics).</a:t>
            </a:r>
            <a:r>
              <a:rPr lang="en-US" sz="1600" dirty="0" err="1"/>
              <a:t>svg</a:t>
            </a:r>
            <a:endParaRPr lang="en-US" sz="1600" dirty="0"/>
          </a:p>
        </p:txBody>
      </p:sp>
      <p:pic>
        <p:nvPicPr>
          <p:cNvPr id="4" name="Picture 3">
            <a:extLst>
              <a:ext uri="{FF2B5EF4-FFF2-40B4-BE49-F238E27FC236}">
                <a16:creationId xmlns:a16="http://schemas.microsoft.com/office/drawing/2014/main" id="{0C06BFA3-AF9C-C94F-B04F-65C06883FD29}"/>
              </a:ext>
            </a:extLst>
          </p:cNvPr>
          <p:cNvPicPr>
            <a:picLocks noChangeAspect="1"/>
          </p:cNvPicPr>
          <p:nvPr/>
        </p:nvPicPr>
        <p:blipFill>
          <a:blip r:embed="rId3"/>
          <a:stretch>
            <a:fillRect/>
          </a:stretch>
        </p:blipFill>
        <p:spPr>
          <a:xfrm>
            <a:off x="0" y="2527047"/>
            <a:ext cx="4953000" cy="2476500"/>
          </a:xfrm>
          <a:prstGeom prst="rect">
            <a:avLst/>
          </a:prstGeom>
        </p:spPr>
      </p:pic>
    </p:spTree>
    <p:extLst>
      <p:ext uri="{BB962C8B-B14F-4D97-AF65-F5344CB8AC3E}">
        <p14:creationId xmlns:p14="http://schemas.microsoft.com/office/powerpoint/2010/main" val="4128412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8612" y="63503"/>
            <a:ext cx="6208840" cy="990119"/>
          </a:xfrm>
        </p:spPr>
        <p:txBody>
          <a:bodyPr/>
          <a:lstStyle/>
          <a:p>
            <a:pPr algn="ctr"/>
            <a:r>
              <a:rPr lang="en-US" dirty="0"/>
              <a:t>Autonomy</a:t>
            </a:r>
          </a:p>
        </p:txBody>
      </p:sp>
      <p:sp>
        <p:nvSpPr>
          <p:cNvPr id="17" name="Text Placeholder 16"/>
          <p:cNvSpPr>
            <a:spLocks noGrp="1"/>
          </p:cNvSpPr>
          <p:nvPr>
            <p:ph idx="10"/>
          </p:nvPr>
        </p:nvSpPr>
        <p:spPr>
          <a:xfrm>
            <a:off x="6057900" y="1450469"/>
            <a:ext cx="5559428" cy="4629656"/>
          </a:xfrm>
        </p:spPr>
        <p:txBody>
          <a:bodyPr/>
          <a:lstStyle/>
          <a:p>
            <a:pPr>
              <a:buNone/>
            </a:pPr>
            <a:r>
              <a:rPr lang="en-US" dirty="0">
                <a:solidFill>
                  <a:schemeClr val="accent2">
                    <a:lumMod val="75000"/>
                  </a:schemeClr>
                </a:solidFill>
              </a:rPr>
              <a:t>Constant instruction/supervision/verification</a:t>
            </a:r>
          </a:p>
          <a:p>
            <a:pPr>
              <a:buNone/>
            </a:pPr>
            <a:endParaRPr lang="en-US" dirty="0">
              <a:solidFill>
                <a:schemeClr val="accent2">
                  <a:lumMod val="75000"/>
                </a:schemeClr>
              </a:solidFill>
            </a:endParaRPr>
          </a:p>
          <a:p>
            <a:pPr>
              <a:buNone/>
            </a:pPr>
            <a:r>
              <a:rPr lang="en-US" dirty="0">
                <a:solidFill>
                  <a:schemeClr val="accent2">
                    <a:lumMod val="75000"/>
                  </a:schemeClr>
                </a:solidFill>
              </a:rPr>
              <a:t>Verifies, little supervision, little instruction.</a:t>
            </a:r>
          </a:p>
          <a:p>
            <a:pPr>
              <a:buNone/>
            </a:pPr>
            <a:endParaRPr lang="en-US" dirty="0">
              <a:solidFill>
                <a:schemeClr val="accent2">
                  <a:lumMod val="75000"/>
                </a:schemeClr>
              </a:solidFill>
            </a:endParaRPr>
          </a:p>
          <a:p>
            <a:pPr>
              <a:buNone/>
            </a:pPr>
            <a:r>
              <a:rPr lang="en-US" dirty="0">
                <a:solidFill>
                  <a:schemeClr val="accent2">
                    <a:lumMod val="75000"/>
                  </a:schemeClr>
                </a:solidFill>
              </a:rPr>
              <a:t>Can find answers…</a:t>
            </a:r>
          </a:p>
          <a:p>
            <a:pPr>
              <a:buNone/>
            </a:pPr>
            <a:endParaRPr lang="en-US" dirty="0">
              <a:solidFill>
                <a:schemeClr val="accent2">
                  <a:lumMod val="75000"/>
                </a:schemeClr>
              </a:solidFill>
            </a:endParaRPr>
          </a:p>
          <a:p>
            <a:pPr>
              <a:buNone/>
            </a:pPr>
            <a:r>
              <a:rPr lang="en-US" dirty="0">
                <a:solidFill>
                  <a:schemeClr val="accent2">
                    <a:lumMod val="75000"/>
                  </a:schemeClr>
                </a:solidFill>
              </a:rPr>
              <a:t>… in a many places</a:t>
            </a:r>
          </a:p>
          <a:p>
            <a:pPr>
              <a:buNone/>
            </a:pPr>
            <a:endParaRPr lang="en-US" dirty="0">
              <a:solidFill>
                <a:schemeClr val="accent2">
                  <a:lumMod val="75000"/>
                </a:schemeClr>
              </a:solidFill>
            </a:endParaRPr>
          </a:p>
          <a:p>
            <a:pPr>
              <a:buNone/>
            </a:pPr>
            <a:r>
              <a:rPr lang="en-US" dirty="0">
                <a:solidFill>
                  <a:schemeClr val="accent2">
                    <a:lumMod val="75000"/>
                  </a:schemeClr>
                </a:solidFill>
              </a:rPr>
              <a:t>Understanding how stuff works</a:t>
            </a:r>
          </a:p>
          <a:p>
            <a:pPr>
              <a:buNone/>
            </a:pPr>
            <a:endParaRPr lang="en-US" dirty="0">
              <a:solidFill>
                <a:schemeClr val="accent2">
                  <a:lumMod val="75000"/>
                </a:schemeClr>
              </a:solidFill>
            </a:endParaRPr>
          </a:p>
        </p:txBody>
      </p:sp>
      <p:sp>
        <p:nvSpPr>
          <p:cNvPr id="4" name="Text Placeholder 3"/>
          <p:cNvSpPr>
            <a:spLocks noGrp="1"/>
          </p:cNvSpPr>
          <p:nvPr>
            <p:ph type="body" sz="quarter" idx="16"/>
          </p:nvPr>
        </p:nvSpPr>
        <p:spPr/>
        <p:txBody>
          <a:bodyPr/>
          <a:lstStyle/>
          <a:p>
            <a:endParaRPr lang="en-US" dirty="0"/>
          </a:p>
        </p:txBody>
      </p:sp>
      <p:pic>
        <p:nvPicPr>
          <p:cNvPr id="5" name="Picture 4">
            <a:extLst>
              <a:ext uri="{FF2B5EF4-FFF2-40B4-BE49-F238E27FC236}">
                <a16:creationId xmlns:a16="http://schemas.microsoft.com/office/drawing/2014/main" id="{559EBDF3-39E8-DB4B-ABA1-0F6E96AE2046}"/>
              </a:ext>
            </a:extLst>
          </p:cNvPr>
          <p:cNvPicPr>
            <a:picLocks noChangeAspect="1"/>
          </p:cNvPicPr>
          <p:nvPr/>
        </p:nvPicPr>
        <p:blipFill>
          <a:blip r:embed="rId3"/>
          <a:stretch>
            <a:fillRect/>
          </a:stretch>
        </p:blipFill>
        <p:spPr>
          <a:xfrm>
            <a:off x="265112" y="0"/>
            <a:ext cx="5143500" cy="6858000"/>
          </a:xfrm>
          <a:prstGeom prst="rect">
            <a:avLst/>
          </a:prstGeom>
        </p:spPr>
      </p:pic>
    </p:spTree>
    <p:extLst>
      <p:ext uri="{BB962C8B-B14F-4D97-AF65-F5344CB8AC3E}">
        <p14:creationId xmlns:p14="http://schemas.microsoft.com/office/powerpoint/2010/main" val="20427838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3503"/>
            <a:ext cx="11617452" cy="990119"/>
          </a:xfrm>
        </p:spPr>
        <p:txBody>
          <a:bodyPr/>
          <a:lstStyle/>
          <a:p>
            <a:pPr algn="ctr"/>
            <a:r>
              <a:rPr lang="en-US" dirty="0"/>
              <a:t>Second Set of Eyes</a:t>
            </a:r>
          </a:p>
        </p:txBody>
      </p:sp>
      <p:sp>
        <p:nvSpPr>
          <p:cNvPr id="17" name="Text Placeholder 16"/>
          <p:cNvSpPr>
            <a:spLocks noGrp="1"/>
          </p:cNvSpPr>
          <p:nvPr>
            <p:ph idx="10"/>
          </p:nvPr>
        </p:nvSpPr>
        <p:spPr>
          <a:xfrm>
            <a:off x="6215919" y="1450469"/>
            <a:ext cx="5401410" cy="4629656"/>
          </a:xfrm>
        </p:spPr>
        <p:txBody>
          <a:bodyPr/>
          <a:lstStyle/>
          <a:p>
            <a:pPr>
              <a:buNone/>
            </a:pPr>
            <a:endParaRPr lang="en-US" dirty="0">
              <a:solidFill>
                <a:schemeClr val="accent2">
                  <a:lumMod val="75000"/>
                </a:schemeClr>
              </a:solidFill>
            </a:endParaRPr>
          </a:p>
          <a:p>
            <a:pPr>
              <a:buNone/>
            </a:pPr>
            <a:r>
              <a:rPr lang="en-US" dirty="0">
                <a:solidFill>
                  <a:schemeClr val="accent2">
                    <a:lumMod val="75000"/>
                  </a:schemeClr>
                </a:solidFill>
              </a:rPr>
              <a:t>What a PR is</a:t>
            </a:r>
          </a:p>
          <a:p>
            <a:pPr>
              <a:buNone/>
            </a:pPr>
            <a:endParaRPr lang="en-US" dirty="0">
              <a:solidFill>
                <a:schemeClr val="accent2">
                  <a:lumMod val="75000"/>
                </a:schemeClr>
              </a:solidFill>
            </a:endParaRPr>
          </a:p>
          <a:p>
            <a:pPr>
              <a:buNone/>
            </a:pPr>
            <a:r>
              <a:rPr lang="en-US" dirty="0">
                <a:solidFill>
                  <a:schemeClr val="accent2">
                    <a:lumMod val="75000"/>
                  </a:schemeClr>
                </a:solidFill>
              </a:rPr>
              <a:t>Two heads better than one.</a:t>
            </a:r>
          </a:p>
          <a:p>
            <a:pPr>
              <a:buNone/>
            </a:pPr>
            <a:endParaRPr lang="en-US" dirty="0">
              <a:solidFill>
                <a:schemeClr val="accent2">
                  <a:lumMod val="75000"/>
                </a:schemeClr>
              </a:solidFill>
            </a:endParaRPr>
          </a:p>
          <a:p>
            <a:pPr>
              <a:buNone/>
            </a:pPr>
            <a:r>
              <a:rPr lang="en-US" dirty="0">
                <a:solidFill>
                  <a:schemeClr val="accent2">
                    <a:lumMod val="75000"/>
                  </a:schemeClr>
                </a:solidFill>
              </a:rPr>
              <a:t>Reduce (or at least identify) technical debt</a:t>
            </a:r>
          </a:p>
          <a:p>
            <a:pPr>
              <a:buNone/>
            </a:pPr>
            <a:endParaRPr lang="en-US" dirty="0">
              <a:solidFill>
                <a:schemeClr val="accent2">
                  <a:lumMod val="75000"/>
                </a:schemeClr>
              </a:solidFill>
            </a:endParaRPr>
          </a:p>
          <a:p>
            <a:pPr>
              <a:buNone/>
            </a:pPr>
            <a:r>
              <a:rPr lang="en-US" dirty="0">
                <a:solidFill>
                  <a:schemeClr val="accent2">
                    <a:lumMod val="75000"/>
                  </a:schemeClr>
                </a:solidFill>
              </a:rPr>
              <a:t>Balance</a:t>
            </a:r>
          </a:p>
        </p:txBody>
      </p:sp>
      <p:sp>
        <p:nvSpPr>
          <p:cNvPr id="4" name="Text Placeholder 3"/>
          <p:cNvSpPr>
            <a:spLocks noGrp="1"/>
          </p:cNvSpPr>
          <p:nvPr>
            <p:ph type="body" sz="quarter" idx="16"/>
          </p:nvPr>
        </p:nvSpPr>
        <p:spPr/>
        <p:txBody>
          <a:bodyPr/>
          <a:lstStyle/>
          <a:p>
            <a:endParaRPr lang="en-US" dirty="0"/>
          </a:p>
        </p:txBody>
      </p:sp>
      <p:pic>
        <p:nvPicPr>
          <p:cNvPr id="7" name="Picture 6">
            <a:extLst>
              <a:ext uri="{FF2B5EF4-FFF2-40B4-BE49-F238E27FC236}">
                <a16:creationId xmlns:a16="http://schemas.microsoft.com/office/drawing/2014/main" id="{E4E789C9-8C32-554C-B086-59B89A4482E4}"/>
              </a:ext>
            </a:extLst>
          </p:cNvPr>
          <p:cNvPicPr>
            <a:picLocks noChangeAspect="1"/>
          </p:cNvPicPr>
          <p:nvPr/>
        </p:nvPicPr>
        <p:blipFill>
          <a:blip r:embed="rId3"/>
          <a:stretch>
            <a:fillRect/>
          </a:stretch>
        </p:blipFill>
        <p:spPr>
          <a:xfrm>
            <a:off x="363646" y="1580381"/>
            <a:ext cx="5730927" cy="4369832"/>
          </a:xfrm>
          <a:prstGeom prst="rect">
            <a:avLst/>
          </a:prstGeom>
        </p:spPr>
      </p:pic>
      <p:sp>
        <p:nvSpPr>
          <p:cNvPr id="9" name="Text Placeholder 16">
            <a:extLst>
              <a:ext uri="{FF2B5EF4-FFF2-40B4-BE49-F238E27FC236}">
                <a16:creationId xmlns:a16="http://schemas.microsoft.com/office/drawing/2014/main" id="{F480C440-7898-6E4B-86A2-5D383560751F}"/>
              </a:ext>
            </a:extLst>
          </p:cNvPr>
          <p:cNvSpPr txBox="1">
            <a:spLocks/>
          </p:cNvSpPr>
          <p:nvPr/>
        </p:nvSpPr>
        <p:spPr bwMode="auto">
          <a:xfrm>
            <a:off x="407315" y="6080125"/>
            <a:ext cx="7107909" cy="777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200"/>
              </a:spcBef>
              <a:spcAft>
                <a:spcPts val="200"/>
              </a:spcAft>
              <a:buClr>
                <a:srgbClr val="7F7F7F"/>
              </a:buClr>
              <a:buSzPct val="100000"/>
              <a:buFont typeface="Arial" charset="0"/>
              <a:buChar char="​"/>
              <a:defRPr lang="en-US" sz="2000" kern="1200">
                <a:solidFill>
                  <a:srgbClr val="5C656A"/>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accent2"/>
              </a:buClr>
              <a:buSzPct val="100000"/>
              <a:buFont typeface="Arial" charset="0"/>
              <a:buChar char="•"/>
              <a:defRPr lang="en-US" kern="1200">
                <a:solidFill>
                  <a:schemeClr val="accent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accent2"/>
              </a:buClr>
              <a:buSzPct val="100000"/>
              <a:buFont typeface="Arial" charset="0"/>
              <a:buChar char="•"/>
              <a:defRPr lang="en-US" sz="1600" kern="1200">
                <a:solidFill>
                  <a:schemeClr val="accent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accent2"/>
              </a:buClr>
              <a:buSzPct val="100000"/>
              <a:buFont typeface="Arial" charset="0"/>
              <a:buChar char="•"/>
              <a:defRPr lang="en-US" sz="1400" b="1" kern="1200">
                <a:solidFill>
                  <a:schemeClr val="accent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rgbClr val="5C656A"/>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None/>
            </a:pPr>
            <a:r>
              <a:rPr lang="en-US" sz="1600" dirty="0">
                <a:solidFill>
                  <a:schemeClr val="accent2">
                    <a:lumMod val="75000"/>
                  </a:schemeClr>
                </a:solidFill>
              </a:rPr>
              <a:t>Image by Wikimedia user </a:t>
            </a:r>
            <a:r>
              <a:rPr lang="en-US" sz="1600" dirty="0" err="1"/>
              <a:t>Opoterser~commonswiki</a:t>
            </a:r>
            <a:r>
              <a:rPr lang="en-US" sz="1600" dirty="0"/>
              <a:t>  aka Thomas Shahan</a:t>
            </a:r>
          </a:p>
          <a:p>
            <a:pPr>
              <a:buNone/>
            </a:pPr>
            <a:r>
              <a:rPr lang="en-US" sz="1600" dirty="0"/>
              <a:t> </a:t>
            </a:r>
            <a:r>
              <a:rPr lang="en-US" sz="1600" dirty="0">
                <a:solidFill>
                  <a:schemeClr val="accent2">
                    <a:lumMod val="75000"/>
                  </a:schemeClr>
                </a:solidFill>
              </a:rPr>
              <a:t>https://</a:t>
            </a:r>
            <a:r>
              <a:rPr lang="en-US" sz="1600" dirty="0" err="1">
                <a:solidFill>
                  <a:schemeClr val="accent2">
                    <a:lumMod val="75000"/>
                  </a:schemeClr>
                </a:solidFill>
              </a:rPr>
              <a:t>commons.wikimedia.org</a:t>
            </a:r>
            <a:r>
              <a:rPr lang="en-US" sz="1600" dirty="0">
                <a:solidFill>
                  <a:schemeClr val="accent2">
                    <a:lumMod val="75000"/>
                  </a:schemeClr>
                </a:solidFill>
              </a:rPr>
              <a:t>/wiki/</a:t>
            </a:r>
            <a:r>
              <a:rPr lang="en-US" sz="1600" dirty="0" err="1">
                <a:solidFill>
                  <a:schemeClr val="accent2">
                    <a:lumMod val="75000"/>
                  </a:schemeClr>
                </a:solidFill>
              </a:rPr>
              <a:t>File:Phidippus_audax_male.jpg</a:t>
            </a:r>
            <a:endParaRPr lang="en-US" sz="1600" dirty="0">
              <a:solidFill>
                <a:schemeClr val="accent2">
                  <a:lumMod val="75000"/>
                </a:schemeClr>
              </a:solidFill>
            </a:endParaRPr>
          </a:p>
        </p:txBody>
      </p:sp>
    </p:spTree>
    <p:extLst>
      <p:ext uri="{BB962C8B-B14F-4D97-AF65-F5344CB8AC3E}">
        <p14:creationId xmlns:p14="http://schemas.microsoft.com/office/powerpoint/2010/main" val="7326300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Prioritize</a:t>
            </a:r>
          </a:p>
        </p:txBody>
      </p:sp>
      <p:sp>
        <p:nvSpPr>
          <p:cNvPr id="17" name="Text Placeholder 16"/>
          <p:cNvSpPr>
            <a:spLocks noGrp="1"/>
          </p:cNvSpPr>
          <p:nvPr>
            <p:ph idx="10"/>
          </p:nvPr>
        </p:nvSpPr>
        <p:spPr>
          <a:xfrm>
            <a:off x="5057775" y="1763713"/>
            <a:ext cx="6559553" cy="4316412"/>
          </a:xfrm>
        </p:spPr>
        <p:txBody>
          <a:bodyPr/>
          <a:lstStyle/>
          <a:p>
            <a:pPr>
              <a:buNone/>
            </a:pPr>
            <a:endParaRPr lang="en-US" dirty="0">
              <a:solidFill>
                <a:schemeClr val="accent2">
                  <a:lumMod val="75000"/>
                </a:schemeClr>
              </a:solidFill>
            </a:endParaRPr>
          </a:p>
          <a:p>
            <a:pPr>
              <a:buNone/>
            </a:pPr>
            <a:r>
              <a:rPr lang="en-US" dirty="0">
                <a:solidFill>
                  <a:schemeClr val="accent2">
                    <a:lumMod val="75000"/>
                  </a:schemeClr>
                </a:solidFill>
              </a:rPr>
              <a:t>Needs priorities and timelines told to them</a:t>
            </a:r>
          </a:p>
          <a:p>
            <a:pPr>
              <a:buNone/>
            </a:pPr>
            <a:r>
              <a:rPr lang="en-US" dirty="0">
                <a:solidFill>
                  <a:schemeClr val="accent2">
                    <a:lumMod val="75000"/>
                  </a:schemeClr>
                </a:solidFill>
              </a:rPr>
              <a:t>	may need reminding</a:t>
            </a:r>
          </a:p>
          <a:p>
            <a:pPr>
              <a:buNone/>
            </a:pPr>
            <a:r>
              <a:rPr lang="en-US" dirty="0">
                <a:solidFill>
                  <a:schemeClr val="accent2">
                    <a:lumMod val="75000"/>
                  </a:schemeClr>
                </a:solidFill>
              </a:rPr>
              <a:t>Always asks about priorities and timelines</a:t>
            </a:r>
          </a:p>
          <a:p>
            <a:pPr>
              <a:buNone/>
            </a:pPr>
            <a:r>
              <a:rPr lang="en-US" dirty="0">
                <a:solidFill>
                  <a:schemeClr val="accent2">
                    <a:lumMod val="75000"/>
                  </a:schemeClr>
                </a:solidFill>
              </a:rPr>
              <a:t>“Knows” priorities</a:t>
            </a:r>
          </a:p>
          <a:p>
            <a:pPr>
              <a:buNone/>
            </a:pPr>
            <a:r>
              <a:rPr lang="en-US" dirty="0">
                <a:solidFill>
                  <a:schemeClr val="accent2">
                    <a:lumMod val="75000"/>
                  </a:schemeClr>
                </a:solidFill>
              </a:rPr>
              <a:t>Sets priorities within a team/department/organization</a:t>
            </a:r>
          </a:p>
          <a:p>
            <a:pPr>
              <a:buNone/>
            </a:pPr>
            <a:endParaRPr lang="en-US" dirty="0">
              <a:solidFill>
                <a:schemeClr val="accent2">
                  <a:lumMod val="75000"/>
                </a:schemeClr>
              </a:solidFill>
            </a:endParaRPr>
          </a:p>
        </p:txBody>
      </p:sp>
      <p:sp>
        <p:nvSpPr>
          <p:cNvPr id="4" name="Text Placeholder 3"/>
          <p:cNvSpPr>
            <a:spLocks noGrp="1"/>
          </p:cNvSpPr>
          <p:nvPr>
            <p:ph type="body" sz="quarter" idx="16"/>
          </p:nvPr>
        </p:nvSpPr>
        <p:spPr/>
        <p:txBody>
          <a:bodyPr/>
          <a:lstStyle/>
          <a:p>
            <a:endParaRPr lang="en-US" dirty="0"/>
          </a:p>
        </p:txBody>
      </p:sp>
      <p:pic>
        <p:nvPicPr>
          <p:cNvPr id="5" name="Picture 4">
            <a:extLst>
              <a:ext uri="{FF2B5EF4-FFF2-40B4-BE49-F238E27FC236}">
                <a16:creationId xmlns:a16="http://schemas.microsoft.com/office/drawing/2014/main" id="{16CE165F-EC3A-C04E-9AB8-C02AE09E31CD}"/>
              </a:ext>
            </a:extLst>
          </p:cNvPr>
          <p:cNvPicPr>
            <a:picLocks noChangeAspect="1"/>
          </p:cNvPicPr>
          <p:nvPr/>
        </p:nvPicPr>
        <p:blipFill rotWithShape="1">
          <a:blip r:embed="rId3"/>
          <a:srcRect l="4583" t="7222" r="29999" b="6111"/>
          <a:stretch/>
        </p:blipFill>
        <p:spPr>
          <a:xfrm rot="5400000">
            <a:off x="300036" y="328614"/>
            <a:ext cx="4486278" cy="4457701"/>
          </a:xfrm>
          <a:prstGeom prst="rect">
            <a:avLst/>
          </a:prstGeom>
        </p:spPr>
      </p:pic>
    </p:spTree>
    <p:extLst>
      <p:ext uri="{BB962C8B-B14F-4D97-AF65-F5344CB8AC3E}">
        <p14:creationId xmlns:p14="http://schemas.microsoft.com/office/powerpoint/2010/main" val="18182976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lesforce 2016 16x9">
  <a:themeElements>
    <a:clrScheme name="Salesforce Color Pallet - June 2015 2">
      <a:dk1>
        <a:srgbClr val="1C1C1C"/>
      </a:dk1>
      <a:lt1>
        <a:srgbClr val="FFFFFF"/>
      </a:lt1>
      <a:dk2>
        <a:srgbClr val="19325C"/>
      </a:dk2>
      <a:lt2>
        <a:srgbClr val="D0D9DE"/>
      </a:lt2>
      <a:accent1>
        <a:srgbClr val="00A1E0"/>
      </a:accent1>
      <a:accent2>
        <a:srgbClr val="7C868D"/>
      </a:accent2>
      <a:accent3>
        <a:srgbClr val="00B2A9"/>
      </a:accent3>
      <a:accent4>
        <a:srgbClr val="963CBD"/>
      </a:accent4>
      <a:accent5>
        <a:srgbClr val="ED8B00"/>
      </a:accent5>
      <a:accent6>
        <a:srgbClr val="FFC72C"/>
      </a:accent6>
      <a:hlink>
        <a:srgbClr val="001871"/>
      </a:hlink>
      <a:folHlink>
        <a:srgbClr val="963CBD"/>
      </a:folHlink>
    </a:clrScheme>
    <a:fontScheme name="Salesforce">
      <a:majorFont>
        <a:latin typeface="Salesforce Sans"/>
        <a:ea typeface=""/>
        <a:cs typeface=""/>
      </a:majorFont>
      <a:minorFont>
        <a:latin typeface="Salesforce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cene3d>
          <a:camera prst="orthographicFront"/>
          <a:lightRig rig="contrasting" dir="t">
            <a:rot lat="0" lon="0" rev="2400000"/>
          </a:lightRig>
        </a:scene3d>
        <a:sp3d prstMaterial="powder">
          <a:bevelB w="0" h="0"/>
        </a:sp3d>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smtClean="0">
            <a:latin typeface="Salesforce Sans"/>
            <a:cs typeface="Salesforce Sans"/>
          </a:defRPr>
        </a:defPPr>
      </a:lstStyle>
      <a:style>
        <a:lnRef idx="2">
          <a:schemeClr val="accent1">
            <a:shade val="50000"/>
          </a:schemeClr>
        </a:lnRef>
        <a:fillRef idx="1">
          <a:schemeClr val="accent1"/>
        </a:fillRef>
        <a:effectRef idx="0">
          <a:schemeClr val="accent1"/>
        </a:effectRef>
        <a:fontRef idx="minor">
          <a:schemeClr val="lt1"/>
        </a:fontRef>
      </a:style>
    </a:spDef>
    <a:lnDef>
      <a:spPr>
        <a:ln w="9525" cmpd="sng">
          <a:solidFill>
            <a:schemeClr val="accent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spcBef>
            <a:spcPts val="300"/>
          </a:spcBef>
          <a:spcAft>
            <a:spcPts val="600"/>
          </a:spcAft>
          <a:defRPr sz="2000" dirty="0" smtClean="0">
            <a:solidFill>
              <a:schemeClr val="accent2">
                <a:lumMod val="75000"/>
              </a:schemeClr>
            </a:solidFill>
            <a:latin typeface="Salesforce Sans"/>
            <a:cs typeface="Salesforce Sans"/>
          </a:defRPr>
        </a:defPPr>
      </a:lstStyle>
    </a:txDef>
  </a:objectDefaults>
  <a:extraClrSchemeLst/>
  <a:extLst>
    <a:ext uri="{05A4C25C-085E-4340-85A3-A5531E510DB2}">
      <thm15:themeFamily xmlns:thm15="http://schemas.microsoft.com/office/thememl/2012/main" name="EXPLAIN" id="{3C0DC261-D750-A54C-84C7-C7C8562D5151}" vid="{1C9D7AAE-01A0-A94E-A972-ECA0F0D605CF}"/>
    </a:ext>
  </a:extLst>
</a:theme>
</file>

<file path=ppt/theme/theme2.xml><?xml version="1.0" encoding="utf-8"?>
<a:theme xmlns:a="http://schemas.openxmlformats.org/drawingml/2006/main" name="Office Theme">
  <a:themeElements>
    <a:clrScheme name="Salesforce 2014 Interim">
      <a:dk1>
        <a:srgbClr val="262626"/>
      </a:dk1>
      <a:lt1>
        <a:srgbClr val="FFFFFF"/>
      </a:lt1>
      <a:dk2>
        <a:srgbClr val="003C4D"/>
      </a:dk2>
      <a:lt2>
        <a:srgbClr val="D9E0E2"/>
      </a:lt2>
      <a:accent1>
        <a:srgbClr val="00A1E0"/>
      </a:accent1>
      <a:accent2>
        <a:srgbClr val="7C868D"/>
      </a:accent2>
      <a:accent3>
        <a:srgbClr val="008675"/>
      </a:accent3>
      <a:accent4>
        <a:srgbClr val="5C068C"/>
      </a:accent4>
      <a:accent5>
        <a:srgbClr val="E98300"/>
      </a:accent5>
      <a:accent6>
        <a:srgbClr val="F1C300"/>
      </a:accent6>
      <a:hlink>
        <a:srgbClr val="0075A4"/>
      </a:hlink>
      <a:folHlink>
        <a:srgbClr val="943092"/>
      </a:folHlink>
    </a:clrScheme>
    <a:fontScheme name="Salesforce_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lesforce 2014 Interim">
      <a:dk1>
        <a:srgbClr val="262626"/>
      </a:dk1>
      <a:lt1>
        <a:srgbClr val="FFFFFF"/>
      </a:lt1>
      <a:dk2>
        <a:srgbClr val="003C4D"/>
      </a:dk2>
      <a:lt2>
        <a:srgbClr val="D9E0E2"/>
      </a:lt2>
      <a:accent1>
        <a:srgbClr val="00A1E0"/>
      </a:accent1>
      <a:accent2>
        <a:srgbClr val="7C868D"/>
      </a:accent2>
      <a:accent3>
        <a:srgbClr val="008675"/>
      </a:accent3>
      <a:accent4>
        <a:srgbClr val="5C068C"/>
      </a:accent4>
      <a:accent5>
        <a:srgbClr val="E98300"/>
      </a:accent5>
      <a:accent6>
        <a:srgbClr val="F1C300"/>
      </a:accent6>
      <a:hlink>
        <a:srgbClr val="0075A4"/>
      </a:hlink>
      <a:folHlink>
        <a:srgbClr val="943092"/>
      </a:folHlink>
    </a:clrScheme>
    <a:fontScheme name="Salesforce 2014 Interi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89515</TotalTime>
  <Words>3891</Words>
  <Application>Microsoft Macintosh PowerPoint</Application>
  <PresentationFormat>Custom</PresentationFormat>
  <Paragraphs>340</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ＭＳ Ｐゴシック</vt:lpstr>
      <vt:lpstr>Arial</vt:lpstr>
      <vt:lpstr>Calibri</vt:lpstr>
      <vt:lpstr>Gill Sans</vt:lpstr>
      <vt:lpstr>Salesforce Sans</vt:lpstr>
      <vt:lpstr>Salesforce Sans Light</vt:lpstr>
      <vt:lpstr>VAG Rounded Std Light</vt:lpstr>
      <vt:lpstr>Wingdings</vt:lpstr>
      <vt:lpstr>Salesforce 2016 16x9</vt:lpstr>
      <vt:lpstr>On Being a Senior Engineer</vt:lpstr>
      <vt:lpstr>Forward-Looking Statements</vt:lpstr>
      <vt:lpstr>PowerPoint Presentation</vt:lpstr>
      <vt:lpstr>Different Levels</vt:lpstr>
      <vt:lpstr>Basic Levels</vt:lpstr>
      <vt:lpstr>The Work You Do</vt:lpstr>
      <vt:lpstr>Autonomy</vt:lpstr>
      <vt:lpstr>Second Set of Eyes</vt:lpstr>
      <vt:lpstr>Prioritize</vt:lpstr>
      <vt:lpstr>Setting and Meeting Expectations</vt:lpstr>
      <vt:lpstr>PowerPoint Presentation</vt:lpstr>
      <vt:lpstr>Different Types of “No”</vt:lpstr>
      <vt:lpstr>Taking and Evaluating Risks</vt:lpstr>
      <vt:lpstr>Trees and Forests</vt:lpstr>
      <vt:lpstr>Recommendations</vt:lpstr>
      <vt:lpstr>Balancing: What is Best?</vt:lpstr>
      <vt:lpstr>Your Scope</vt:lpstr>
      <vt:lpstr>“Real” Work</vt:lpstr>
      <vt:lpstr>Relationships</vt:lpstr>
      <vt:lpstr>Audience</vt:lpstr>
      <vt:lpstr>Audience</vt:lpstr>
      <vt:lpstr>Responding to a Question</vt:lpstr>
      <vt:lpstr>Communication</vt:lpstr>
      <vt:lpstr>Reputation</vt:lpstr>
      <vt:lpstr>Tips and Tricks</vt:lpstr>
      <vt:lpstr>Further Study</vt:lpstr>
      <vt:lpstr>PowerPoint Presentation</vt:lpstr>
    </vt:vector>
  </TitlesOfParts>
  <Manager>Aaron Rabideau</Manager>
  <Company>Salesforce</Company>
  <LinksUpToDate>false</LinksUpToDate>
  <SharedDoc>false</SharedDoc>
  <HyperlinkBase/>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Salesforce  - Corporate Presentation Template</dc:title>
  <dc:subject/>
  <dc:creator>Salesforce</dc:creator>
  <cp:keywords/>
  <dc:description/>
  <cp:lastModifiedBy>Sheeri Cabral</cp:lastModifiedBy>
  <cp:revision>3388</cp:revision>
  <cp:lastPrinted>2018-03-29T19:58:22Z</cp:lastPrinted>
  <dcterms:created xsi:type="dcterms:W3CDTF">2014-09-29T18:28:17Z</dcterms:created>
  <dcterms:modified xsi:type="dcterms:W3CDTF">2018-03-31T01:58:44Z</dcterms:modified>
  <cp:category/>
</cp:coreProperties>
</file>